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handoutMasterIdLst>
    <p:handoutMasterId r:id="rId14"/>
  </p:handoutMasterIdLst>
  <p:sldIdLst>
    <p:sldId id="287" r:id="rId4"/>
    <p:sldId id="290" r:id="rId5"/>
    <p:sldId id="302" r:id="rId6"/>
    <p:sldId id="301" r:id="rId7"/>
    <p:sldId id="291" r:id="rId8"/>
    <p:sldId id="303" r:id="rId9"/>
    <p:sldId id="304" r:id="rId10"/>
    <p:sldId id="305" r:id="rId11"/>
    <p:sldId id="306" r:id="rId12"/>
    <p:sldId id="307" r:id="rId13"/>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7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i Filipe Ferreira" initials="RFF" lastIdx="3" clrIdx="0">
    <p:extLst>
      <p:ext uri="{19B8F6BF-5375-455C-9EA6-DF929625EA0E}">
        <p15:presenceInfo xmlns:p15="http://schemas.microsoft.com/office/powerpoint/2012/main" userId="S-1-5-21-218446187-2021206341-1862565094-54004" providerId="AD"/>
      </p:ext>
    </p:extLst>
  </p:cmAuthor>
  <p:cmAuthor id="2" name="maria alves" initials="ma" lastIdx="4" clrIdx="1">
    <p:extLst>
      <p:ext uri="{19B8F6BF-5375-455C-9EA6-DF929625EA0E}">
        <p15:presenceInfo xmlns:p15="http://schemas.microsoft.com/office/powerpoint/2012/main" userId="758ceb63cc835c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4E92"/>
    <a:srgbClr val="C98DBE"/>
    <a:srgbClr val="6469AB"/>
    <a:srgbClr val="8AB367"/>
    <a:srgbClr val="0080C5"/>
    <a:srgbClr val="017FC2"/>
    <a:srgbClr val="007FC4"/>
    <a:srgbClr val="CD5725"/>
    <a:srgbClr val="DC9320"/>
    <a:srgbClr val="EFC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varScale="1">
        <p:scale>
          <a:sx n="115" d="100"/>
          <a:sy n="115" d="100"/>
        </p:scale>
        <p:origin x="440" y="192"/>
      </p:cViewPr>
      <p:guideLst>
        <p:guide orient="horz" pos="1344"/>
        <p:guide pos="725"/>
      </p:guideLst>
    </p:cSldViewPr>
  </p:slideViewPr>
  <p:notesTextViewPr>
    <p:cViewPr>
      <p:scale>
        <a:sx n="1" d="1"/>
        <a:sy n="1" d="1"/>
      </p:scale>
      <p:origin x="0" y="0"/>
    </p:cViewPr>
  </p:notesTextViewPr>
  <p:notesViewPr>
    <p:cSldViewPr snapToGrid="0">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microsoft.com/office/2007/relationships/hdphoto" Target="../media/hdphoto1.wdp"/></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microsoft.com/office/2007/relationships/hdphoto" Target="../media/hdphoto1.wd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32E22-6803-8D4C-B05E-41F72D6DC84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t-PT"/>
        </a:p>
      </dgm:t>
    </dgm:pt>
    <dgm:pt modelId="{D0B8F6F9-186F-4C4D-BE8A-9F158A0B4856}">
      <dgm:prSet/>
      <dgm:spPr/>
      <dgm:t>
        <a:bodyPr/>
        <a:lstStyle/>
        <a:p>
          <a:r>
            <a:rPr lang="pt-PT" b="1" dirty="0"/>
            <a:t>Para:</a:t>
          </a:r>
          <a:endParaRPr lang="pt-PT" dirty="0"/>
        </a:p>
      </dgm:t>
    </dgm:pt>
    <dgm:pt modelId="{72321CA8-21E7-B541-B3D1-FD0123A2B522}" type="parTrans" cxnId="{B995F2CF-1280-D649-8DAC-69E213434927}">
      <dgm:prSet/>
      <dgm:spPr/>
      <dgm:t>
        <a:bodyPr/>
        <a:lstStyle/>
        <a:p>
          <a:endParaRPr lang="pt-PT"/>
        </a:p>
      </dgm:t>
    </dgm:pt>
    <dgm:pt modelId="{4C9DA187-9CF2-694F-935C-85E571CD9FBD}" type="sibTrans" cxnId="{B995F2CF-1280-D649-8DAC-69E213434927}">
      <dgm:prSet/>
      <dgm:spPr/>
      <dgm:t>
        <a:bodyPr/>
        <a:lstStyle/>
        <a:p>
          <a:endParaRPr lang="pt-PT"/>
        </a:p>
      </dgm:t>
    </dgm:pt>
    <dgm:pt modelId="{363A9A30-F25D-EE44-98B3-F5F771BC32C9}">
      <dgm:prSet/>
      <dgm:spPr/>
      <dgm:t>
        <a:bodyPr/>
        <a:lstStyle/>
        <a:p>
          <a:r>
            <a:rPr lang="pt-PT" dirty="0"/>
            <a:t>“</a:t>
          </a:r>
          <a:r>
            <a:rPr lang="pt-PT" dirty="0" err="1"/>
            <a:t>Cc</a:t>
          </a:r>
          <a:r>
            <a:rPr lang="pt-PT" dirty="0"/>
            <a:t>”</a:t>
          </a:r>
        </a:p>
      </dgm:t>
    </dgm:pt>
    <dgm:pt modelId="{161C6944-2C7A-724B-B3A6-E47E7F2E396A}" type="parTrans" cxnId="{B50A202A-8E42-9744-8209-989F53680B33}">
      <dgm:prSet/>
      <dgm:spPr/>
      <dgm:t>
        <a:bodyPr/>
        <a:lstStyle/>
        <a:p>
          <a:endParaRPr lang="pt-PT"/>
        </a:p>
      </dgm:t>
    </dgm:pt>
    <dgm:pt modelId="{5AC7E5E1-6FF2-B942-A627-1DD11FB69634}" type="sibTrans" cxnId="{B50A202A-8E42-9744-8209-989F53680B33}">
      <dgm:prSet/>
      <dgm:spPr/>
      <dgm:t>
        <a:bodyPr/>
        <a:lstStyle/>
        <a:p>
          <a:endParaRPr lang="pt-PT"/>
        </a:p>
      </dgm:t>
    </dgm:pt>
    <dgm:pt modelId="{8A9B9460-C8A0-2D48-9BCC-C7B7D94F68A4}">
      <dgm:prSet/>
      <dgm:spPr/>
      <dgm:t>
        <a:bodyPr/>
        <a:lstStyle/>
        <a:p>
          <a:r>
            <a:rPr lang="pt-PT" dirty="0"/>
            <a:t>“</a:t>
          </a:r>
          <a:r>
            <a:rPr lang="pt-PT" dirty="0" err="1"/>
            <a:t>Bcc</a:t>
          </a:r>
          <a:r>
            <a:rPr lang="pt-PT" dirty="0"/>
            <a:t>” ou “</a:t>
          </a:r>
          <a:r>
            <a:rPr lang="pt-PT" dirty="0" err="1"/>
            <a:t>Cco</a:t>
          </a:r>
          <a:r>
            <a:rPr lang="pt-PT" dirty="0"/>
            <a:t>”</a:t>
          </a:r>
        </a:p>
      </dgm:t>
    </dgm:pt>
    <dgm:pt modelId="{79E79169-5EB6-E346-8244-3B5FB416F9C7}" type="parTrans" cxnId="{3A6CA82F-E540-C24D-8ABC-1ABD49988F64}">
      <dgm:prSet/>
      <dgm:spPr/>
      <dgm:t>
        <a:bodyPr/>
        <a:lstStyle/>
        <a:p>
          <a:endParaRPr lang="pt-PT"/>
        </a:p>
      </dgm:t>
    </dgm:pt>
    <dgm:pt modelId="{71380D13-FBCF-FE4A-ACC4-254B30C6692B}" type="sibTrans" cxnId="{3A6CA82F-E540-C24D-8ABC-1ABD49988F64}">
      <dgm:prSet/>
      <dgm:spPr/>
      <dgm:t>
        <a:bodyPr/>
        <a:lstStyle/>
        <a:p>
          <a:endParaRPr lang="pt-PT"/>
        </a:p>
      </dgm:t>
    </dgm:pt>
    <dgm:pt modelId="{26443098-1D7C-884A-BD7B-5EBFC906217B}">
      <dgm:prSet/>
      <dgm:spPr/>
      <dgm:t>
        <a:bodyPr/>
        <a:lstStyle/>
        <a:p>
          <a:r>
            <a:rPr lang="pt-PT" dirty="0"/>
            <a:t>Assunto</a:t>
          </a:r>
        </a:p>
      </dgm:t>
    </dgm:pt>
    <dgm:pt modelId="{E8B1CBDD-F549-AB44-8AF6-A196FE639562}" type="parTrans" cxnId="{413A8A3B-2351-C343-8291-6868B2CEAA07}">
      <dgm:prSet/>
      <dgm:spPr/>
      <dgm:t>
        <a:bodyPr/>
        <a:lstStyle/>
        <a:p>
          <a:endParaRPr lang="pt-PT"/>
        </a:p>
      </dgm:t>
    </dgm:pt>
    <dgm:pt modelId="{BF411252-9CCB-3E44-9288-7E06BB608E9D}" type="sibTrans" cxnId="{413A8A3B-2351-C343-8291-6868B2CEAA07}">
      <dgm:prSet/>
      <dgm:spPr/>
      <dgm:t>
        <a:bodyPr/>
        <a:lstStyle/>
        <a:p>
          <a:endParaRPr lang="pt-PT"/>
        </a:p>
      </dgm:t>
    </dgm:pt>
    <dgm:pt modelId="{44C7A42B-A12C-6A4F-ADB5-39141EE3470F}">
      <dgm:prSet/>
      <dgm:spPr/>
      <dgm:t>
        <a:bodyPr/>
        <a:lstStyle/>
        <a:p>
          <a:r>
            <a:rPr lang="pt-PT" dirty="0"/>
            <a:t>Corpo da mensagem.</a:t>
          </a:r>
        </a:p>
      </dgm:t>
    </dgm:pt>
    <dgm:pt modelId="{F8E5B93E-6C8C-C54C-8F2C-D147F63B2EBB}" type="parTrans" cxnId="{3CA0F23A-ACEE-D145-AFC7-F8AD3D076EA0}">
      <dgm:prSet/>
      <dgm:spPr/>
      <dgm:t>
        <a:bodyPr/>
        <a:lstStyle/>
        <a:p>
          <a:endParaRPr lang="pt-PT"/>
        </a:p>
      </dgm:t>
    </dgm:pt>
    <dgm:pt modelId="{72123F87-17BE-9C46-91FD-2CD385D5BD74}" type="sibTrans" cxnId="{3CA0F23A-ACEE-D145-AFC7-F8AD3D076EA0}">
      <dgm:prSet/>
      <dgm:spPr/>
      <dgm:t>
        <a:bodyPr/>
        <a:lstStyle/>
        <a:p>
          <a:endParaRPr lang="pt-PT"/>
        </a:p>
      </dgm:t>
    </dgm:pt>
    <dgm:pt modelId="{51BBB0F5-FD03-A441-B6BD-C67ECC3650E1}">
      <dgm:prSet custT="1"/>
      <dgm:spPr/>
      <dgm:t>
        <a:bodyPr/>
        <a:lstStyle/>
        <a:p>
          <a:pPr algn="just"/>
          <a:r>
            <a:rPr lang="pt-PT" sz="1600" dirty="0"/>
            <a:t>Endereços dos destinatários da mensagem. Normalmente, os endereços dos destinatários devem ser separados por vírgulas.</a:t>
          </a:r>
        </a:p>
      </dgm:t>
    </dgm:pt>
    <dgm:pt modelId="{DA34A834-E04F-4942-B887-811B9A7C47C3}" type="parTrans" cxnId="{61DC7E61-672E-AD44-8E3F-0503855F93D4}">
      <dgm:prSet/>
      <dgm:spPr/>
      <dgm:t>
        <a:bodyPr/>
        <a:lstStyle/>
        <a:p>
          <a:endParaRPr lang="pt-PT"/>
        </a:p>
      </dgm:t>
    </dgm:pt>
    <dgm:pt modelId="{89745EE8-CBFB-504B-905A-53A6C3533244}" type="sibTrans" cxnId="{61DC7E61-672E-AD44-8E3F-0503855F93D4}">
      <dgm:prSet/>
      <dgm:spPr/>
      <dgm:t>
        <a:bodyPr/>
        <a:lstStyle/>
        <a:p>
          <a:endParaRPr lang="pt-PT"/>
        </a:p>
      </dgm:t>
    </dgm:pt>
    <dgm:pt modelId="{6A3431E6-5707-7540-AB9A-A022CB2B1FDE}">
      <dgm:prSet custT="1"/>
      <dgm:spPr/>
      <dgm:t>
        <a:bodyPr/>
        <a:lstStyle/>
        <a:p>
          <a:r>
            <a:rPr lang="pt-PT" sz="1400" b="1" dirty="0"/>
            <a:t>Com conhecimento</a:t>
          </a:r>
          <a:r>
            <a:rPr lang="pt-PT" sz="1400" dirty="0"/>
            <a:t>: endereços dos destinatários aos quais se pretende dar conhecimento da mensagem. Todos os destinatários têm conhecimento dos endereços escritos nos campos “Para” e “</a:t>
          </a:r>
          <a:r>
            <a:rPr lang="pt-PT" sz="1400" dirty="0" err="1"/>
            <a:t>Cc</a:t>
          </a:r>
          <a:r>
            <a:rPr lang="pt-PT" sz="1400" dirty="0"/>
            <a:t>”.</a:t>
          </a:r>
        </a:p>
      </dgm:t>
    </dgm:pt>
    <dgm:pt modelId="{D2207A41-F4DC-1849-922F-1115A7F872AE}" type="parTrans" cxnId="{E7F4E78F-6015-7045-BD0F-D02637836116}">
      <dgm:prSet/>
      <dgm:spPr/>
      <dgm:t>
        <a:bodyPr/>
        <a:lstStyle/>
        <a:p>
          <a:endParaRPr lang="pt-PT"/>
        </a:p>
      </dgm:t>
    </dgm:pt>
    <dgm:pt modelId="{FCB8E9C7-3804-DF43-B03E-0CB566259441}" type="sibTrans" cxnId="{E7F4E78F-6015-7045-BD0F-D02637836116}">
      <dgm:prSet/>
      <dgm:spPr/>
      <dgm:t>
        <a:bodyPr/>
        <a:lstStyle/>
        <a:p>
          <a:endParaRPr lang="pt-PT"/>
        </a:p>
      </dgm:t>
    </dgm:pt>
    <dgm:pt modelId="{2897DFCA-2E4D-5842-B4C1-F1D28CF0F2AE}">
      <dgm:prSet custT="1"/>
      <dgm:spPr/>
      <dgm:t>
        <a:bodyPr/>
        <a:lstStyle/>
        <a:p>
          <a:r>
            <a:rPr lang="pt-PT" sz="1400" b="1" dirty="0" err="1">
              <a:solidFill>
                <a:srgbClr val="FF0000"/>
              </a:solidFill>
            </a:rPr>
            <a:t>B</a:t>
          </a:r>
          <a:r>
            <a:rPr lang="pt-PT" sz="1400" dirty="0" err="1"/>
            <a:t>lind</a:t>
          </a:r>
          <a:r>
            <a:rPr lang="pt-PT" sz="1400" dirty="0"/>
            <a:t> </a:t>
          </a:r>
          <a:r>
            <a:rPr lang="pt-PT" sz="1400" b="1" dirty="0" err="1">
              <a:solidFill>
                <a:srgbClr val="FF0000"/>
              </a:solidFill>
            </a:rPr>
            <a:t>C</a:t>
          </a:r>
          <a:r>
            <a:rPr lang="pt-PT" sz="1400" dirty="0" err="1"/>
            <a:t>arbon</a:t>
          </a:r>
          <a:r>
            <a:rPr lang="pt-PT" sz="1400" dirty="0"/>
            <a:t> </a:t>
          </a:r>
          <a:r>
            <a:rPr lang="pt-PT" sz="1400" b="1" dirty="0" err="1">
              <a:solidFill>
                <a:srgbClr val="FF0000"/>
              </a:solidFill>
            </a:rPr>
            <a:t>C</a:t>
          </a:r>
          <a:r>
            <a:rPr lang="pt-PT" sz="1400" dirty="0" err="1"/>
            <a:t>opy</a:t>
          </a:r>
          <a:r>
            <a:rPr lang="pt-PT" sz="1400" dirty="0"/>
            <a:t> </a:t>
          </a:r>
          <a:r>
            <a:rPr lang="pt-PT" sz="1400" b="1" dirty="0"/>
            <a:t>Com conhecimento oculto: </a:t>
          </a:r>
          <a:r>
            <a:rPr lang="pt-PT" sz="1400" dirty="0"/>
            <a:t>endereços dos destinatários aos quais se pretende dar conhecimento da mensagem, mas que não serão visíveis aos destinatários inseridos nos campos “Para” e “</a:t>
          </a:r>
          <a:r>
            <a:rPr lang="pt-PT" sz="1300" dirty="0" err="1"/>
            <a:t>Cc</a:t>
          </a:r>
          <a:r>
            <a:rPr lang="pt-PT" sz="1300" dirty="0"/>
            <a:t>”. </a:t>
          </a:r>
        </a:p>
      </dgm:t>
    </dgm:pt>
    <dgm:pt modelId="{1EB45275-FF3E-2C4B-9F85-6A07938C1EF9}" type="parTrans" cxnId="{E14D8C61-0477-9A44-B90A-8F81DD38CBDB}">
      <dgm:prSet/>
      <dgm:spPr/>
      <dgm:t>
        <a:bodyPr/>
        <a:lstStyle/>
        <a:p>
          <a:endParaRPr lang="pt-PT"/>
        </a:p>
      </dgm:t>
    </dgm:pt>
    <dgm:pt modelId="{78DD3317-4BB6-B64C-9BA4-D3C020563DA9}" type="sibTrans" cxnId="{E14D8C61-0477-9A44-B90A-8F81DD38CBDB}">
      <dgm:prSet/>
      <dgm:spPr/>
      <dgm:t>
        <a:bodyPr/>
        <a:lstStyle/>
        <a:p>
          <a:endParaRPr lang="pt-PT"/>
        </a:p>
      </dgm:t>
    </dgm:pt>
    <dgm:pt modelId="{C99A1528-6851-AD42-80FA-40A2F6743E0B}">
      <dgm:prSet/>
      <dgm:spPr/>
      <dgm:t>
        <a:bodyPr/>
        <a:lstStyle/>
        <a:p>
          <a:r>
            <a:rPr lang="pt-PT" dirty="0"/>
            <a:t>Área reservada para a escrita de um texto curto que identifique a mensagem. O seu preenchimento é facultativo.</a:t>
          </a:r>
        </a:p>
      </dgm:t>
    </dgm:pt>
    <dgm:pt modelId="{EA3363C2-E47A-3647-B0FF-C0DDFA928B01}" type="parTrans" cxnId="{F07544B9-537B-6D4B-88EB-931749A28EA6}">
      <dgm:prSet/>
      <dgm:spPr/>
      <dgm:t>
        <a:bodyPr/>
        <a:lstStyle/>
        <a:p>
          <a:endParaRPr lang="pt-PT"/>
        </a:p>
      </dgm:t>
    </dgm:pt>
    <dgm:pt modelId="{850D8EA4-FA4D-9347-84B8-2B03D3E9E2A3}" type="sibTrans" cxnId="{F07544B9-537B-6D4B-88EB-931749A28EA6}">
      <dgm:prSet/>
      <dgm:spPr/>
      <dgm:t>
        <a:bodyPr/>
        <a:lstStyle/>
        <a:p>
          <a:endParaRPr lang="pt-PT"/>
        </a:p>
      </dgm:t>
    </dgm:pt>
    <dgm:pt modelId="{B350B2E0-A876-D14E-AADD-31440FD61E8D}">
      <dgm:prSet/>
      <dgm:spPr/>
      <dgm:t>
        <a:bodyPr/>
        <a:lstStyle/>
        <a:p>
          <a:r>
            <a:rPr lang="pt-PT" dirty="0"/>
            <a:t>Área da escrita da mensagem</a:t>
          </a:r>
        </a:p>
      </dgm:t>
    </dgm:pt>
    <dgm:pt modelId="{4864555B-6A67-684E-A04F-1BFB47B79D6F}" type="parTrans" cxnId="{9803674E-E3BB-E04C-B59F-DD5CC5CBB64B}">
      <dgm:prSet/>
      <dgm:spPr/>
      <dgm:t>
        <a:bodyPr/>
        <a:lstStyle/>
        <a:p>
          <a:endParaRPr lang="pt-PT"/>
        </a:p>
      </dgm:t>
    </dgm:pt>
    <dgm:pt modelId="{470B1E1B-BF49-BD44-875E-5911B07FAA61}" type="sibTrans" cxnId="{9803674E-E3BB-E04C-B59F-DD5CC5CBB64B}">
      <dgm:prSet/>
      <dgm:spPr/>
      <dgm:t>
        <a:bodyPr/>
        <a:lstStyle/>
        <a:p>
          <a:endParaRPr lang="pt-PT"/>
        </a:p>
      </dgm:t>
    </dgm:pt>
    <dgm:pt modelId="{86826A53-1896-EC4F-8C6B-4B23F1DC5C61}" type="pres">
      <dgm:prSet presAssocID="{BCE32E22-6803-8D4C-B05E-41F72D6DC847}" presName="Name0" presStyleCnt="0">
        <dgm:presLayoutVars>
          <dgm:dir/>
          <dgm:animLvl val="lvl"/>
          <dgm:resizeHandles/>
        </dgm:presLayoutVars>
      </dgm:prSet>
      <dgm:spPr/>
    </dgm:pt>
    <dgm:pt modelId="{D47EBB01-7344-E543-BD4B-A4D38DDF65E6}" type="pres">
      <dgm:prSet presAssocID="{D0B8F6F9-186F-4C4D-BE8A-9F158A0B4856}" presName="linNode" presStyleCnt="0"/>
      <dgm:spPr/>
    </dgm:pt>
    <dgm:pt modelId="{1C2F35ED-CF2A-5E4C-8725-99ACCD81BEC5}" type="pres">
      <dgm:prSet presAssocID="{D0B8F6F9-186F-4C4D-BE8A-9F158A0B4856}" presName="parentShp" presStyleLbl="node1" presStyleIdx="0" presStyleCnt="5">
        <dgm:presLayoutVars>
          <dgm:bulletEnabled val="1"/>
        </dgm:presLayoutVars>
      </dgm:prSet>
      <dgm:spPr/>
    </dgm:pt>
    <dgm:pt modelId="{8FFB5404-3516-AF45-9E7B-54C3C0393A91}" type="pres">
      <dgm:prSet presAssocID="{D0B8F6F9-186F-4C4D-BE8A-9F158A0B4856}" presName="childShp" presStyleLbl="bgAccFollowNode1" presStyleIdx="0" presStyleCnt="5">
        <dgm:presLayoutVars>
          <dgm:bulletEnabled val="1"/>
        </dgm:presLayoutVars>
      </dgm:prSet>
      <dgm:spPr/>
    </dgm:pt>
    <dgm:pt modelId="{91101835-A2BC-8043-87A5-4547C61F6DAB}" type="pres">
      <dgm:prSet presAssocID="{4C9DA187-9CF2-694F-935C-85E571CD9FBD}" presName="spacing" presStyleCnt="0"/>
      <dgm:spPr/>
    </dgm:pt>
    <dgm:pt modelId="{BDD8045D-FD77-BC46-BA56-F08B20BF4C30}" type="pres">
      <dgm:prSet presAssocID="{363A9A30-F25D-EE44-98B3-F5F771BC32C9}" presName="linNode" presStyleCnt="0"/>
      <dgm:spPr/>
    </dgm:pt>
    <dgm:pt modelId="{8B313F4A-6351-574A-A360-BF59C0D0D7C2}" type="pres">
      <dgm:prSet presAssocID="{363A9A30-F25D-EE44-98B3-F5F771BC32C9}" presName="parentShp" presStyleLbl="node1" presStyleIdx="1" presStyleCnt="5">
        <dgm:presLayoutVars>
          <dgm:bulletEnabled val="1"/>
        </dgm:presLayoutVars>
      </dgm:prSet>
      <dgm:spPr/>
    </dgm:pt>
    <dgm:pt modelId="{2F5F4061-7E95-B246-B3B8-811959493D64}" type="pres">
      <dgm:prSet presAssocID="{363A9A30-F25D-EE44-98B3-F5F771BC32C9}" presName="childShp" presStyleLbl="bgAccFollowNode1" presStyleIdx="1" presStyleCnt="5">
        <dgm:presLayoutVars>
          <dgm:bulletEnabled val="1"/>
        </dgm:presLayoutVars>
      </dgm:prSet>
      <dgm:spPr/>
    </dgm:pt>
    <dgm:pt modelId="{AAEC3862-E892-4441-931B-F141F0C75CA3}" type="pres">
      <dgm:prSet presAssocID="{5AC7E5E1-6FF2-B942-A627-1DD11FB69634}" presName="spacing" presStyleCnt="0"/>
      <dgm:spPr/>
    </dgm:pt>
    <dgm:pt modelId="{551AD043-92D1-6F40-B70B-199A7E34A025}" type="pres">
      <dgm:prSet presAssocID="{8A9B9460-C8A0-2D48-9BCC-C7B7D94F68A4}" presName="linNode" presStyleCnt="0"/>
      <dgm:spPr/>
    </dgm:pt>
    <dgm:pt modelId="{37D0DEA9-0891-9F49-A6AF-32DA32B49A1A}" type="pres">
      <dgm:prSet presAssocID="{8A9B9460-C8A0-2D48-9BCC-C7B7D94F68A4}" presName="parentShp" presStyleLbl="node1" presStyleIdx="2" presStyleCnt="5">
        <dgm:presLayoutVars>
          <dgm:bulletEnabled val="1"/>
        </dgm:presLayoutVars>
      </dgm:prSet>
      <dgm:spPr/>
    </dgm:pt>
    <dgm:pt modelId="{1084D699-F96C-DE41-B3FD-B2C089B9B5BA}" type="pres">
      <dgm:prSet presAssocID="{8A9B9460-C8A0-2D48-9BCC-C7B7D94F68A4}" presName="childShp" presStyleLbl="bgAccFollowNode1" presStyleIdx="2" presStyleCnt="5" custScaleY="114204">
        <dgm:presLayoutVars>
          <dgm:bulletEnabled val="1"/>
        </dgm:presLayoutVars>
      </dgm:prSet>
      <dgm:spPr/>
    </dgm:pt>
    <dgm:pt modelId="{F094EF32-9F7C-E349-9E75-90508395CAA6}" type="pres">
      <dgm:prSet presAssocID="{71380D13-FBCF-FE4A-ACC4-254B30C6692B}" presName="spacing" presStyleCnt="0"/>
      <dgm:spPr/>
    </dgm:pt>
    <dgm:pt modelId="{1ABDC0E0-7852-464D-B6EB-D3FB2DDEB156}" type="pres">
      <dgm:prSet presAssocID="{26443098-1D7C-884A-BD7B-5EBFC906217B}" presName="linNode" presStyleCnt="0"/>
      <dgm:spPr/>
    </dgm:pt>
    <dgm:pt modelId="{8603FC49-E56F-DC41-AFB2-F7E83E65363B}" type="pres">
      <dgm:prSet presAssocID="{26443098-1D7C-884A-BD7B-5EBFC906217B}" presName="parentShp" presStyleLbl="node1" presStyleIdx="3" presStyleCnt="5">
        <dgm:presLayoutVars>
          <dgm:bulletEnabled val="1"/>
        </dgm:presLayoutVars>
      </dgm:prSet>
      <dgm:spPr/>
    </dgm:pt>
    <dgm:pt modelId="{338F7223-9576-6841-9413-F639DD14E28E}" type="pres">
      <dgm:prSet presAssocID="{26443098-1D7C-884A-BD7B-5EBFC906217B}" presName="childShp" presStyleLbl="bgAccFollowNode1" presStyleIdx="3" presStyleCnt="5">
        <dgm:presLayoutVars>
          <dgm:bulletEnabled val="1"/>
        </dgm:presLayoutVars>
      </dgm:prSet>
      <dgm:spPr/>
    </dgm:pt>
    <dgm:pt modelId="{CAB02F91-EC8E-3746-84BE-E20A207309DF}" type="pres">
      <dgm:prSet presAssocID="{BF411252-9CCB-3E44-9288-7E06BB608E9D}" presName="spacing" presStyleCnt="0"/>
      <dgm:spPr/>
    </dgm:pt>
    <dgm:pt modelId="{CE53FE6F-F1E6-084E-B81B-51F243505998}" type="pres">
      <dgm:prSet presAssocID="{44C7A42B-A12C-6A4F-ADB5-39141EE3470F}" presName="linNode" presStyleCnt="0"/>
      <dgm:spPr/>
    </dgm:pt>
    <dgm:pt modelId="{52471575-FE3C-3943-9BC3-CFE7D8AC4FB8}" type="pres">
      <dgm:prSet presAssocID="{44C7A42B-A12C-6A4F-ADB5-39141EE3470F}" presName="parentShp" presStyleLbl="node1" presStyleIdx="4" presStyleCnt="5">
        <dgm:presLayoutVars>
          <dgm:bulletEnabled val="1"/>
        </dgm:presLayoutVars>
      </dgm:prSet>
      <dgm:spPr/>
    </dgm:pt>
    <dgm:pt modelId="{DFE1F47A-989B-954D-AF49-FF78634D3E54}" type="pres">
      <dgm:prSet presAssocID="{44C7A42B-A12C-6A4F-ADB5-39141EE3470F}" presName="childShp" presStyleLbl="bgAccFollowNode1" presStyleIdx="4" presStyleCnt="5">
        <dgm:presLayoutVars>
          <dgm:bulletEnabled val="1"/>
        </dgm:presLayoutVars>
      </dgm:prSet>
      <dgm:spPr/>
    </dgm:pt>
  </dgm:ptLst>
  <dgm:cxnLst>
    <dgm:cxn modelId="{069BE602-1D9C-0B45-89D7-FE36CD2DB3F4}" type="presOf" srcId="{2897DFCA-2E4D-5842-B4C1-F1D28CF0F2AE}" destId="{1084D699-F96C-DE41-B3FD-B2C089B9B5BA}" srcOrd="0" destOrd="0" presId="urn:microsoft.com/office/officeart/2005/8/layout/vList6"/>
    <dgm:cxn modelId="{909B6404-04FE-4B4F-B746-23FB52B6FCB4}" type="presOf" srcId="{51BBB0F5-FD03-A441-B6BD-C67ECC3650E1}" destId="{8FFB5404-3516-AF45-9E7B-54C3C0393A91}" srcOrd="0" destOrd="0" presId="urn:microsoft.com/office/officeart/2005/8/layout/vList6"/>
    <dgm:cxn modelId="{B50A202A-8E42-9744-8209-989F53680B33}" srcId="{BCE32E22-6803-8D4C-B05E-41F72D6DC847}" destId="{363A9A30-F25D-EE44-98B3-F5F771BC32C9}" srcOrd="1" destOrd="0" parTransId="{161C6944-2C7A-724B-B3A6-E47E7F2E396A}" sibTransId="{5AC7E5E1-6FF2-B942-A627-1DD11FB69634}"/>
    <dgm:cxn modelId="{3A6CA82F-E540-C24D-8ABC-1ABD49988F64}" srcId="{BCE32E22-6803-8D4C-B05E-41F72D6DC847}" destId="{8A9B9460-C8A0-2D48-9BCC-C7B7D94F68A4}" srcOrd="2" destOrd="0" parTransId="{79E79169-5EB6-E346-8244-3B5FB416F9C7}" sibTransId="{71380D13-FBCF-FE4A-ACC4-254B30C6692B}"/>
    <dgm:cxn modelId="{730AD230-2AA0-9244-8378-5477CA7C5952}" type="presOf" srcId="{8A9B9460-C8A0-2D48-9BCC-C7B7D94F68A4}" destId="{37D0DEA9-0891-9F49-A6AF-32DA32B49A1A}" srcOrd="0" destOrd="0" presId="urn:microsoft.com/office/officeart/2005/8/layout/vList6"/>
    <dgm:cxn modelId="{3CA0F23A-ACEE-D145-AFC7-F8AD3D076EA0}" srcId="{BCE32E22-6803-8D4C-B05E-41F72D6DC847}" destId="{44C7A42B-A12C-6A4F-ADB5-39141EE3470F}" srcOrd="4" destOrd="0" parTransId="{F8E5B93E-6C8C-C54C-8F2C-D147F63B2EBB}" sibTransId="{72123F87-17BE-9C46-91FD-2CD385D5BD74}"/>
    <dgm:cxn modelId="{413A8A3B-2351-C343-8291-6868B2CEAA07}" srcId="{BCE32E22-6803-8D4C-B05E-41F72D6DC847}" destId="{26443098-1D7C-884A-BD7B-5EBFC906217B}" srcOrd="3" destOrd="0" parTransId="{E8B1CBDD-F549-AB44-8AF6-A196FE639562}" sibTransId="{BF411252-9CCB-3E44-9288-7E06BB608E9D}"/>
    <dgm:cxn modelId="{B54E7146-27B3-5946-B1C0-1DD56CCF07CE}" type="presOf" srcId="{26443098-1D7C-884A-BD7B-5EBFC906217B}" destId="{8603FC49-E56F-DC41-AFB2-F7E83E65363B}" srcOrd="0" destOrd="0" presId="urn:microsoft.com/office/officeart/2005/8/layout/vList6"/>
    <dgm:cxn modelId="{9803674E-E3BB-E04C-B59F-DD5CC5CBB64B}" srcId="{44C7A42B-A12C-6A4F-ADB5-39141EE3470F}" destId="{B350B2E0-A876-D14E-AADD-31440FD61E8D}" srcOrd="0" destOrd="0" parTransId="{4864555B-6A67-684E-A04F-1BFB47B79D6F}" sibTransId="{470B1E1B-BF49-BD44-875E-5911B07FAA61}"/>
    <dgm:cxn modelId="{61DC7E61-672E-AD44-8E3F-0503855F93D4}" srcId="{D0B8F6F9-186F-4C4D-BE8A-9F158A0B4856}" destId="{51BBB0F5-FD03-A441-B6BD-C67ECC3650E1}" srcOrd="0" destOrd="0" parTransId="{DA34A834-E04F-4942-B887-811B9A7C47C3}" sibTransId="{89745EE8-CBFB-504B-905A-53A6C3533244}"/>
    <dgm:cxn modelId="{E14D8C61-0477-9A44-B90A-8F81DD38CBDB}" srcId="{8A9B9460-C8A0-2D48-9BCC-C7B7D94F68A4}" destId="{2897DFCA-2E4D-5842-B4C1-F1D28CF0F2AE}" srcOrd="0" destOrd="0" parTransId="{1EB45275-FF3E-2C4B-9F85-6A07938C1EF9}" sibTransId="{78DD3317-4BB6-B64C-9BA4-D3C020563DA9}"/>
    <dgm:cxn modelId="{1A6AE46D-9D0D-924C-AB14-92BD5D987568}" type="presOf" srcId="{BCE32E22-6803-8D4C-B05E-41F72D6DC847}" destId="{86826A53-1896-EC4F-8C6B-4B23F1DC5C61}" srcOrd="0" destOrd="0" presId="urn:microsoft.com/office/officeart/2005/8/layout/vList6"/>
    <dgm:cxn modelId="{76E6FE83-6193-0B44-BC71-CA503BD248A5}" type="presOf" srcId="{C99A1528-6851-AD42-80FA-40A2F6743E0B}" destId="{338F7223-9576-6841-9413-F639DD14E28E}" srcOrd="0" destOrd="0" presId="urn:microsoft.com/office/officeart/2005/8/layout/vList6"/>
    <dgm:cxn modelId="{E7F4E78F-6015-7045-BD0F-D02637836116}" srcId="{363A9A30-F25D-EE44-98B3-F5F771BC32C9}" destId="{6A3431E6-5707-7540-AB9A-A022CB2B1FDE}" srcOrd="0" destOrd="0" parTransId="{D2207A41-F4DC-1849-922F-1115A7F872AE}" sibTransId="{FCB8E9C7-3804-DF43-B03E-0CB566259441}"/>
    <dgm:cxn modelId="{9F077EA5-F41F-2545-85F4-8CF1F1D34A6E}" type="presOf" srcId="{B350B2E0-A876-D14E-AADD-31440FD61E8D}" destId="{DFE1F47A-989B-954D-AF49-FF78634D3E54}" srcOrd="0" destOrd="0" presId="urn:microsoft.com/office/officeart/2005/8/layout/vList6"/>
    <dgm:cxn modelId="{78E531AC-D871-3D46-B693-F99DC554F18E}" type="presOf" srcId="{D0B8F6F9-186F-4C4D-BE8A-9F158A0B4856}" destId="{1C2F35ED-CF2A-5E4C-8725-99ACCD81BEC5}" srcOrd="0" destOrd="0" presId="urn:microsoft.com/office/officeart/2005/8/layout/vList6"/>
    <dgm:cxn modelId="{F07544B9-537B-6D4B-88EB-931749A28EA6}" srcId="{26443098-1D7C-884A-BD7B-5EBFC906217B}" destId="{C99A1528-6851-AD42-80FA-40A2F6743E0B}" srcOrd="0" destOrd="0" parTransId="{EA3363C2-E47A-3647-B0FF-C0DDFA928B01}" sibTransId="{850D8EA4-FA4D-9347-84B8-2B03D3E9E2A3}"/>
    <dgm:cxn modelId="{B995F2CF-1280-D649-8DAC-69E213434927}" srcId="{BCE32E22-6803-8D4C-B05E-41F72D6DC847}" destId="{D0B8F6F9-186F-4C4D-BE8A-9F158A0B4856}" srcOrd="0" destOrd="0" parTransId="{72321CA8-21E7-B541-B3D1-FD0123A2B522}" sibTransId="{4C9DA187-9CF2-694F-935C-85E571CD9FBD}"/>
    <dgm:cxn modelId="{0F6103D4-78D1-0644-AE54-C213FDCA448D}" type="presOf" srcId="{363A9A30-F25D-EE44-98B3-F5F771BC32C9}" destId="{8B313F4A-6351-574A-A360-BF59C0D0D7C2}" srcOrd="0" destOrd="0" presId="urn:microsoft.com/office/officeart/2005/8/layout/vList6"/>
    <dgm:cxn modelId="{C95C6CD5-9BDB-044E-A938-DC7397B0AE1F}" type="presOf" srcId="{44C7A42B-A12C-6A4F-ADB5-39141EE3470F}" destId="{52471575-FE3C-3943-9BC3-CFE7D8AC4FB8}" srcOrd="0" destOrd="0" presId="urn:microsoft.com/office/officeart/2005/8/layout/vList6"/>
    <dgm:cxn modelId="{1A7BBDFE-70A8-664D-8C44-66C91012DCCA}" type="presOf" srcId="{6A3431E6-5707-7540-AB9A-A022CB2B1FDE}" destId="{2F5F4061-7E95-B246-B3B8-811959493D64}" srcOrd="0" destOrd="0" presId="urn:microsoft.com/office/officeart/2005/8/layout/vList6"/>
    <dgm:cxn modelId="{3D5F7340-F528-4543-8FD1-8B2BA77CC470}" type="presParOf" srcId="{86826A53-1896-EC4F-8C6B-4B23F1DC5C61}" destId="{D47EBB01-7344-E543-BD4B-A4D38DDF65E6}" srcOrd="0" destOrd="0" presId="urn:microsoft.com/office/officeart/2005/8/layout/vList6"/>
    <dgm:cxn modelId="{92D60B9E-4FC8-FF44-8181-4C614E37E9BD}" type="presParOf" srcId="{D47EBB01-7344-E543-BD4B-A4D38DDF65E6}" destId="{1C2F35ED-CF2A-5E4C-8725-99ACCD81BEC5}" srcOrd="0" destOrd="0" presId="urn:microsoft.com/office/officeart/2005/8/layout/vList6"/>
    <dgm:cxn modelId="{ED611158-E169-4841-9044-4036EA19A8DD}" type="presParOf" srcId="{D47EBB01-7344-E543-BD4B-A4D38DDF65E6}" destId="{8FFB5404-3516-AF45-9E7B-54C3C0393A91}" srcOrd="1" destOrd="0" presId="urn:microsoft.com/office/officeart/2005/8/layout/vList6"/>
    <dgm:cxn modelId="{58A38B5B-7CBB-AB40-A47F-BD00EB1151EC}" type="presParOf" srcId="{86826A53-1896-EC4F-8C6B-4B23F1DC5C61}" destId="{91101835-A2BC-8043-87A5-4547C61F6DAB}" srcOrd="1" destOrd="0" presId="urn:microsoft.com/office/officeart/2005/8/layout/vList6"/>
    <dgm:cxn modelId="{4197BBEF-3F12-D249-AF51-7A3308D560C5}" type="presParOf" srcId="{86826A53-1896-EC4F-8C6B-4B23F1DC5C61}" destId="{BDD8045D-FD77-BC46-BA56-F08B20BF4C30}" srcOrd="2" destOrd="0" presId="urn:microsoft.com/office/officeart/2005/8/layout/vList6"/>
    <dgm:cxn modelId="{007F9E6F-752E-2441-9664-5854DB5A09E9}" type="presParOf" srcId="{BDD8045D-FD77-BC46-BA56-F08B20BF4C30}" destId="{8B313F4A-6351-574A-A360-BF59C0D0D7C2}" srcOrd="0" destOrd="0" presId="urn:microsoft.com/office/officeart/2005/8/layout/vList6"/>
    <dgm:cxn modelId="{6C2BAA81-39C8-EA40-8031-F548D5579E1D}" type="presParOf" srcId="{BDD8045D-FD77-BC46-BA56-F08B20BF4C30}" destId="{2F5F4061-7E95-B246-B3B8-811959493D64}" srcOrd="1" destOrd="0" presId="urn:microsoft.com/office/officeart/2005/8/layout/vList6"/>
    <dgm:cxn modelId="{CAAC11B2-F5A8-A542-AE56-C1C43FC5C48D}" type="presParOf" srcId="{86826A53-1896-EC4F-8C6B-4B23F1DC5C61}" destId="{AAEC3862-E892-4441-931B-F141F0C75CA3}" srcOrd="3" destOrd="0" presId="urn:microsoft.com/office/officeart/2005/8/layout/vList6"/>
    <dgm:cxn modelId="{B632F9DC-3C13-BE45-8071-E8C4312343F6}" type="presParOf" srcId="{86826A53-1896-EC4F-8C6B-4B23F1DC5C61}" destId="{551AD043-92D1-6F40-B70B-199A7E34A025}" srcOrd="4" destOrd="0" presId="urn:microsoft.com/office/officeart/2005/8/layout/vList6"/>
    <dgm:cxn modelId="{8EB5AC77-8CEA-764B-B5B1-B999B867CDEF}" type="presParOf" srcId="{551AD043-92D1-6F40-B70B-199A7E34A025}" destId="{37D0DEA9-0891-9F49-A6AF-32DA32B49A1A}" srcOrd="0" destOrd="0" presId="urn:microsoft.com/office/officeart/2005/8/layout/vList6"/>
    <dgm:cxn modelId="{75569023-B326-744E-AF0C-E9E65CF62564}" type="presParOf" srcId="{551AD043-92D1-6F40-B70B-199A7E34A025}" destId="{1084D699-F96C-DE41-B3FD-B2C089B9B5BA}" srcOrd="1" destOrd="0" presId="urn:microsoft.com/office/officeart/2005/8/layout/vList6"/>
    <dgm:cxn modelId="{252BB0C6-1FFA-3948-B687-BD985B793434}" type="presParOf" srcId="{86826A53-1896-EC4F-8C6B-4B23F1DC5C61}" destId="{F094EF32-9F7C-E349-9E75-90508395CAA6}" srcOrd="5" destOrd="0" presId="urn:microsoft.com/office/officeart/2005/8/layout/vList6"/>
    <dgm:cxn modelId="{2B5B5315-B46B-E64F-BE76-96EC0F39853D}" type="presParOf" srcId="{86826A53-1896-EC4F-8C6B-4B23F1DC5C61}" destId="{1ABDC0E0-7852-464D-B6EB-D3FB2DDEB156}" srcOrd="6" destOrd="0" presId="urn:microsoft.com/office/officeart/2005/8/layout/vList6"/>
    <dgm:cxn modelId="{930DE01A-F589-8C49-B82F-130D6AE8ED6A}" type="presParOf" srcId="{1ABDC0E0-7852-464D-B6EB-D3FB2DDEB156}" destId="{8603FC49-E56F-DC41-AFB2-F7E83E65363B}" srcOrd="0" destOrd="0" presId="urn:microsoft.com/office/officeart/2005/8/layout/vList6"/>
    <dgm:cxn modelId="{011BE030-6DC1-E44D-982E-FF84C11FAE43}" type="presParOf" srcId="{1ABDC0E0-7852-464D-B6EB-D3FB2DDEB156}" destId="{338F7223-9576-6841-9413-F639DD14E28E}" srcOrd="1" destOrd="0" presId="urn:microsoft.com/office/officeart/2005/8/layout/vList6"/>
    <dgm:cxn modelId="{67A3B82C-1F07-994B-AC94-C2F18321BBED}" type="presParOf" srcId="{86826A53-1896-EC4F-8C6B-4B23F1DC5C61}" destId="{CAB02F91-EC8E-3746-84BE-E20A207309DF}" srcOrd="7" destOrd="0" presId="urn:microsoft.com/office/officeart/2005/8/layout/vList6"/>
    <dgm:cxn modelId="{C79367D2-82AB-314F-9F94-F502BB72B08B}" type="presParOf" srcId="{86826A53-1896-EC4F-8C6B-4B23F1DC5C61}" destId="{CE53FE6F-F1E6-084E-B81B-51F243505998}" srcOrd="8" destOrd="0" presId="urn:microsoft.com/office/officeart/2005/8/layout/vList6"/>
    <dgm:cxn modelId="{82000D12-6CE5-0545-B36C-47D469DABA00}" type="presParOf" srcId="{CE53FE6F-F1E6-084E-B81B-51F243505998}" destId="{52471575-FE3C-3943-9BC3-CFE7D8AC4FB8}" srcOrd="0" destOrd="0" presId="urn:microsoft.com/office/officeart/2005/8/layout/vList6"/>
    <dgm:cxn modelId="{1D612CF9-6570-B74D-8CF7-075339169AF8}" type="presParOf" srcId="{CE53FE6F-F1E6-084E-B81B-51F243505998}" destId="{DFE1F47A-989B-954D-AF49-FF78634D3E5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7C674A-5FFC-4A7C-83D7-0442F446604D}" type="doc">
      <dgm:prSet loTypeId="urn:microsoft.com/office/officeart/2011/layout/RadialPictureList" loCatId="picture" qsTypeId="urn:microsoft.com/office/officeart/2005/8/quickstyle/simple5" qsCatId="simple" csTypeId="urn:microsoft.com/office/officeart/2005/8/colors/accent1_2" csCatId="accent1" phldr="1"/>
      <dgm:spPr/>
      <dgm:t>
        <a:bodyPr/>
        <a:lstStyle/>
        <a:p>
          <a:endParaRPr lang="pt-PT"/>
        </a:p>
      </dgm:t>
    </dgm:pt>
    <dgm:pt modelId="{7E7C72DE-C0EA-4011-9937-B20A55DF39AD}">
      <dgm:prSet phldrT="[Text]"/>
      <dgm:spPr/>
      <dgm:t>
        <a:bodyPr/>
        <a:lstStyle/>
        <a:p>
          <a:r>
            <a:rPr lang="pt-PT" b="1" dirty="0"/>
            <a:t>Anexar</a:t>
          </a:r>
        </a:p>
      </dgm:t>
    </dgm:pt>
    <dgm:pt modelId="{E27C5A2D-CCBB-4A64-974E-026F60E4C7AE}" type="parTrans" cxnId="{ED4DE37D-F73D-4C67-974C-ECF10F724C13}">
      <dgm:prSet/>
      <dgm:spPr/>
      <dgm:t>
        <a:bodyPr/>
        <a:lstStyle/>
        <a:p>
          <a:endParaRPr lang="pt-PT"/>
        </a:p>
      </dgm:t>
    </dgm:pt>
    <dgm:pt modelId="{ADCA0F7D-2B3B-41CA-B931-E399E9C1B98A}" type="sibTrans" cxnId="{ED4DE37D-F73D-4C67-974C-ECF10F724C13}">
      <dgm:prSet/>
      <dgm:spPr/>
      <dgm:t>
        <a:bodyPr/>
        <a:lstStyle/>
        <a:p>
          <a:endParaRPr lang="pt-PT"/>
        </a:p>
      </dgm:t>
    </dgm:pt>
    <dgm:pt modelId="{9FD22620-9019-4665-8717-C5B9461ADB67}">
      <dgm:prSet phldrT="[Text]" custT="1"/>
      <dgm:spPr/>
      <dgm:t>
        <a:bodyPr/>
        <a:lstStyle/>
        <a:p>
          <a:r>
            <a:rPr lang="pt-PT" sz="3200" dirty="0"/>
            <a:t>Pastas</a:t>
          </a:r>
        </a:p>
      </dgm:t>
    </dgm:pt>
    <dgm:pt modelId="{39673370-6DB6-4EA5-9D6E-E3FFA6A66820}" type="parTrans" cxnId="{BD58C0F4-FF2D-4DE8-BBB0-65EC3A7C23C8}">
      <dgm:prSet/>
      <dgm:spPr/>
      <dgm:t>
        <a:bodyPr/>
        <a:lstStyle/>
        <a:p>
          <a:endParaRPr lang="pt-PT"/>
        </a:p>
      </dgm:t>
    </dgm:pt>
    <dgm:pt modelId="{CA36BF05-4863-46EA-B905-794EBD152FC4}" type="sibTrans" cxnId="{BD58C0F4-FF2D-4DE8-BBB0-65EC3A7C23C8}">
      <dgm:prSet/>
      <dgm:spPr/>
      <dgm:t>
        <a:bodyPr/>
        <a:lstStyle/>
        <a:p>
          <a:endParaRPr lang="pt-PT"/>
        </a:p>
      </dgm:t>
    </dgm:pt>
    <dgm:pt modelId="{2803E03E-2523-4CA8-8195-1D61D930FFF7}">
      <dgm:prSet phldrT="[Text]" custT="1"/>
      <dgm:spPr/>
      <dgm:t>
        <a:bodyPr/>
        <a:lstStyle/>
        <a:p>
          <a:r>
            <a:rPr lang="pt-PT" sz="3200" dirty="0"/>
            <a:t>Ficheiros</a:t>
          </a:r>
        </a:p>
      </dgm:t>
    </dgm:pt>
    <dgm:pt modelId="{A7CC07EA-B815-4C36-9CD6-253D2AC50945}" type="parTrans" cxnId="{2F2BA95D-3F86-4BCC-B91E-F2E6D17AE96A}">
      <dgm:prSet/>
      <dgm:spPr/>
      <dgm:t>
        <a:bodyPr/>
        <a:lstStyle/>
        <a:p>
          <a:endParaRPr lang="pt-PT"/>
        </a:p>
      </dgm:t>
    </dgm:pt>
    <dgm:pt modelId="{18F68B4C-0DC4-4C3C-A4D2-1D5F7F4A1BEC}" type="sibTrans" cxnId="{2F2BA95D-3F86-4BCC-B91E-F2E6D17AE96A}">
      <dgm:prSet/>
      <dgm:spPr/>
      <dgm:t>
        <a:bodyPr/>
        <a:lstStyle/>
        <a:p>
          <a:endParaRPr lang="pt-PT"/>
        </a:p>
      </dgm:t>
    </dgm:pt>
    <dgm:pt modelId="{1DB9271A-197C-424A-80B7-CEA0867544F8}">
      <dgm:prSet phldrT="[Text]" custT="1"/>
      <dgm:spPr/>
      <dgm:t>
        <a:bodyPr/>
        <a:lstStyle/>
        <a:p>
          <a:r>
            <a:rPr lang="pt-PT" sz="3200" i="1" dirty="0"/>
            <a:t>Links</a:t>
          </a:r>
          <a:r>
            <a:rPr lang="pt-PT" sz="3200" dirty="0"/>
            <a:t>, etc…</a:t>
          </a:r>
        </a:p>
      </dgm:t>
    </dgm:pt>
    <dgm:pt modelId="{35EDECB4-03A0-493C-8E45-CF74DB0968AD}" type="parTrans" cxnId="{A1968674-818A-4D24-B56F-A3E5F2032723}">
      <dgm:prSet/>
      <dgm:spPr/>
      <dgm:t>
        <a:bodyPr/>
        <a:lstStyle/>
        <a:p>
          <a:endParaRPr lang="pt-PT"/>
        </a:p>
      </dgm:t>
    </dgm:pt>
    <dgm:pt modelId="{D0236A36-9AA3-4FD6-A4D7-1A93CC68A278}" type="sibTrans" cxnId="{A1968674-818A-4D24-B56F-A3E5F2032723}">
      <dgm:prSet/>
      <dgm:spPr/>
      <dgm:t>
        <a:bodyPr/>
        <a:lstStyle/>
        <a:p>
          <a:endParaRPr lang="pt-PT"/>
        </a:p>
      </dgm:t>
    </dgm:pt>
    <dgm:pt modelId="{85CD11C4-DE0C-4FD4-BD37-D259C348D139}" type="pres">
      <dgm:prSet presAssocID="{B87C674A-5FFC-4A7C-83D7-0442F446604D}" presName="Name0" presStyleCnt="0">
        <dgm:presLayoutVars>
          <dgm:chMax val="1"/>
          <dgm:chPref val="1"/>
          <dgm:dir/>
          <dgm:resizeHandles/>
        </dgm:presLayoutVars>
      </dgm:prSet>
      <dgm:spPr/>
    </dgm:pt>
    <dgm:pt modelId="{197B2CA9-842B-4D8A-833C-AFA3DC2A5DDA}" type="pres">
      <dgm:prSet presAssocID="{7E7C72DE-C0EA-4011-9937-B20A55DF39AD}" presName="Parent" presStyleLbl="node1" presStyleIdx="0" presStyleCnt="2">
        <dgm:presLayoutVars>
          <dgm:chMax val="4"/>
          <dgm:chPref val="3"/>
        </dgm:presLayoutVars>
      </dgm:prSet>
      <dgm:spPr/>
    </dgm:pt>
    <dgm:pt modelId="{8A189913-D8D5-4F29-AC2E-484E0254A7EB}" type="pres">
      <dgm:prSet presAssocID="{9FD22620-9019-4665-8717-C5B9461ADB67}" presName="Accent" presStyleLbl="node1" presStyleIdx="1" presStyleCnt="2"/>
      <dgm:spPr/>
    </dgm:pt>
    <dgm:pt modelId="{0AF31F7C-F9E3-4924-92D5-2552A4060B7D}" type="pres">
      <dgm:prSet presAssocID="{9FD22620-9019-4665-8717-C5B9461ADB67}"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dgm:spPr>
    </dgm:pt>
    <dgm:pt modelId="{2E5CF6B6-5BB2-402C-AA9D-B18EDDF173D8}" type="pres">
      <dgm:prSet presAssocID="{9FD22620-9019-4665-8717-C5B9461ADB67}" presName="Child1" presStyleLbl="revTx" presStyleIdx="0" presStyleCnt="3">
        <dgm:presLayoutVars>
          <dgm:chMax val="0"/>
          <dgm:chPref val="0"/>
          <dgm:bulletEnabled val="1"/>
        </dgm:presLayoutVars>
      </dgm:prSet>
      <dgm:spPr/>
    </dgm:pt>
    <dgm:pt modelId="{F90B2344-72D0-4BA7-9B52-76177F8C61F6}" type="pres">
      <dgm:prSet presAssocID="{2803E03E-2523-4CA8-8195-1D61D930FFF7}" presName="Image2" presStyleCnt="0"/>
      <dgm:spPr/>
    </dgm:pt>
    <dgm:pt modelId="{90F61E08-1D9B-414E-80C7-51D8BCA75150}" type="pres">
      <dgm:prSet presAssocID="{2803E03E-2523-4CA8-8195-1D61D930FFF7}"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E46177D6-9A6B-4BA0-A582-95354F229988}" type="pres">
      <dgm:prSet presAssocID="{2803E03E-2523-4CA8-8195-1D61D930FFF7}" presName="Child2" presStyleLbl="revTx" presStyleIdx="1" presStyleCnt="3">
        <dgm:presLayoutVars>
          <dgm:chMax val="0"/>
          <dgm:chPref val="0"/>
          <dgm:bulletEnabled val="1"/>
        </dgm:presLayoutVars>
      </dgm:prSet>
      <dgm:spPr/>
    </dgm:pt>
    <dgm:pt modelId="{2B47B086-968C-4F79-B43D-6E3E716EC56C}" type="pres">
      <dgm:prSet presAssocID="{1DB9271A-197C-424A-80B7-CEA0867544F8}" presName="Image3" presStyleCnt="0"/>
      <dgm:spPr/>
    </dgm:pt>
    <dgm:pt modelId="{3CA74CD2-0C2E-4450-96C3-E1FFA751FC1E}" type="pres">
      <dgm:prSet presAssocID="{1DB9271A-197C-424A-80B7-CEA0867544F8}" presName="Image" presStyleLbl="fgImgPlace1" presStyleIdx="2" presStyleCnt="3" custLinFactNeighborX="-4788" custLinFactNeighborY="9106"/>
      <dgm:spPr>
        <a:blipFill dpi="0" rotWithShape="1">
          <a:blip xmlns:r="http://schemas.openxmlformats.org/officeDocument/2006/relationships"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l="3447" r="3447"/>
          </a:stretch>
        </a:blipFill>
      </dgm:spPr>
    </dgm:pt>
    <dgm:pt modelId="{13528F4C-9C80-40E2-8A3F-4D9ACC334914}" type="pres">
      <dgm:prSet presAssocID="{1DB9271A-197C-424A-80B7-CEA0867544F8}" presName="Child3" presStyleLbl="revTx" presStyleIdx="2" presStyleCnt="3" custScaleX="150595" custLinFactNeighborX="16054" custLinFactNeighborY="15289">
        <dgm:presLayoutVars>
          <dgm:chMax val="0"/>
          <dgm:chPref val="0"/>
          <dgm:bulletEnabled val="1"/>
        </dgm:presLayoutVars>
      </dgm:prSet>
      <dgm:spPr/>
    </dgm:pt>
  </dgm:ptLst>
  <dgm:cxnLst>
    <dgm:cxn modelId="{F352DF08-F976-4A96-B76C-9A6DAC699114}" type="presOf" srcId="{7E7C72DE-C0EA-4011-9937-B20A55DF39AD}" destId="{197B2CA9-842B-4D8A-833C-AFA3DC2A5DDA}" srcOrd="0" destOrd="0" presId="urn:microsoft.com/office/officeart/2011/layout/RadialPictureList"/>
    <dgm:cxn modelId="{7522EB1A-9702-41D7-A041-099A1F8DD9EF}" type="presOf" srcId="{9FD22620-9019-4665-8717-C5B9461ADB67}" destId="{2E5CF6B6-5BB2-402C-AA9D-B18EDDF173D8}" srcOrd="0" destOrd="0" presId="urn:microsoft.com/office/officeart/2011/layout/RadialPictureList"/>
    <dgm:cxn modelId="{F87EAF38-C8A4-4490-8D43-CD86217FA481}" type="presOf" srcId="{1DB9271A-197C-424A-80B7-CEA0867544F8}" destId="{13528F4C-9C80-40E2-8A3F-4D9ACC334914}" srcOrd="0" destOrd="0" presId="urn:microsoft.com/office/officeart/2011/layout/RadialPictureList"/>
    <dgm:cxn modelId="{2F2BA95D-3F86-4BCC-B91E-F2E6D17AE96A}" srcId="{7E7C72DE-C0EA-4011-9937-B20A55DF39AD}" destId="{2803E03E-2523-4CA8-8195-1D61D930FFF7}" srcOrd="1" destOrd="0" parTransId="{A7CC07EA-B815-4C36-9CD6-253D2AC50945}" sibTransId="{18F68B4C-0DC4-4C3C-A4D2-1D5F7F4A1BEC}"/>
    <dgm:cxn modelId="{A1968674-818A-4D24-B56F-A3E5F2032723}" srcId="{7E7C72DE-C0EA-4011-9937-B20A55DF39AD}" destId="{1DB9271A-197C-424A-80B7-CEA0867544F8}" srcOrd="2" destOrd="0" parTransId="{35EDECB4-03A0-493C-8E45-CF74DB0968AD}" sibTransId="{D0236A36-9AA3-4FD6-A4D7-1A93CC68A278}"/>
    <dgm:cxn modelId="{ED4DE37D-F73D-4C67-974C-ECF10F724C13}" srcId="{B87C674A-5FFC-4A7C-83D7-0442F446604D}" destId="{7E7C72DE-C0EA-4011-9937-B20A55DF39AD}" srcOrd="0" destOrd="0" parTransId="{E27C5A2D-CCBB-4A64-974E-026F60E4C7AE}" sibTransId="{ADCA0F7D-2B3B-41CA-B931-E399E9C1B98A}"/>
    <dgm:cxn modelId="{F789359B-D861-4DA4-851B-23392C9B8139}" type="presOf" srcId="{B87C674A-5FFC-4A7C-83D7-0442F446604D}" destId="{85CD11C4-DE0C-4FD4-BD37-D259C348D139}" srcOrd="0" destOrd="0" presId="urn:microsoft.com/office/officeart/2011/layout/RadialPictureList"/>
    <dgm:cxn modelId="{7FA1DDF2-B5DC-4961-8D29-1795124E856B}" type="presOf" srcId="{2803E03E-2523-4CA8-8195-1D61D930FFF7}" destId="{E46177D6-9A6B-4BA0-A582-95354F229988}" srcOrd="0" destOrd="0" presId="urn:microsoft.com/office/officeart/2011/layout/RadialPictureList"/>
    <dgm:cxn modelId="{BD58C0F4-FF2D-4DE8-BBB0-65EC3A7C23C8}" srcId="{7E7C72DE-C0EA-4011-9937-B20A55DF39AD}" destId="{9FD22620-9019-4665-8717-C5B9461ADB67}" srcOrd="0" destOrd="0" parTransId="{39673370-6DB6-4EA5-9D6E-E3FFA6A66820}" sibTransId="{CA36BF05-4863-46EA-B905-794EBD152FC4}"/>
    <dgm:cxn modelId="{EFB12294-977F-4A4A-A344-D9BBFCF2F1D0}" type="presParOf" srcId="{85CD11C4-DE0C-4FD4-BD37-D259C348D139}" destId="{197B2CA9-842B-4D8A-833C-AFA3DC2A5DDA}" srcOrd="0" destOrd="0" presId="urn:microsoft.com/office/officeart/2011/layout/RadialPictureList"/>
    <dgm:cxn modelId="{0DD345FF-A184-497C-9438-43B3AA6AAA76}" type="presParOf" srcId="{85CD11C4-DE0C-4FD4-BD37-D259C348D139}" destId="{8A189913-D8D5-4F29-AC2E-484E0254A7EB}" srcOrd="1" destOrd="0" presId="urn:microsoft.com/office/officeart/2011/layout/RadialPictureList"/>
    <dgm:cxn modelId="{DB4ED60D-9EC3-4173-8DA8-F476790A34D5}" type="presParOf" srcId="{85CD11C4-DE0C-4FD4-BD37-D259C348D139}" destId="{0AF31F7C-F9E3-4924-92D5-2552A4060B7D}" srcOrd="2" destOrd="0" presId="urn:microsoft.com/office/officeart/2011/layout/RadialPictureList"/>
    <dgm:cxn modelId="{A921D918-05A2-4532-B3E0-266D84E73EFC}" type="presParOf" srcId="{85CD11C4-DE0C-4FD4-BD37-D259C348D139}" destId="{2E5CF6B6-5BB2-402C-AA9D-B18EDDF173D8}" srcOrd="3" destOrd="0" presId="urn:microsoft.com/office/officeart/2011/layout/RadialPictureList"/>
    <dgm:cxn modelId="{39AEE044-9EA9-471C-B783-99345E30A50B}" type="presParOf" srcId="{85CD11C4-DE0C-4FD4-BD37-D259C348D139}" destId="{F90B2344-72D0-4BA7-9B52-76177F8C61F6}" srcOrd="4" destOrd="0" presId="urn:microsoft.com/office/officeart/2011/layout/RadialPictureList"/>
    <dgm:cxn modelId="{FE4C1B59-12CB-4532-8956-32AE35E4D843}" type="presParOf" srcId="{F90B2344-72D0-4BA7-9B52-76177F8C61F6}" destId="{90F61E08-1D9B-414E-80C7-51D8BCA75150}" srcOrd="0" destOrd="0" presId="urn:microsoft.com/office/officeart/2011/layout/RadialPictureList"/>
    <dgm:cxn modelId="{876CD3B2-ECB8-433F-A9C8-92CF5336A90F}" type="presParOf" srcId="{85CD11C4-DE0C-4FD4-BD37-D259C348D139}" destId="{E46177D6-9A6B-4BA0-A582-95354F229988}" srcOrd="5" destOrd="0" presId="urn:microsoft.com/office/officeart/2011/layout/RadialPictureList"/>
    <dgm:cxn modelId="{839E9596-D5D4-431D-BDDD-8EC1CFA7DD62}" type="presParOf" srcId="{85CD11C4-DE0C-4FD4-BD37-D259C348D139}" destId="{2B47B086-968C-4F79-B43D-6E3E716EC56C}" srcOrd="6" destOrd="0" presId="urn:microsoft.com/office/officeart/2011/layout/RadialPictureList"/>
    <dgm:cxn modelId="{07228777-6401-4828-9DC4-9F2C9E7B74FF}" type="presParOf" srcId="{2B47B086-968C-4F79-B43D-6E3E716EC56C}" destId="{3CA74CD2-0C2E-4450-96C3-E1FFA751FC1E}" srcOrd="0" destOrd="0" presId="urn:microsoft.com/office/officeart/2011/layout/RadialPictureList"/>
    <dgm:cxn modelId="{905550FF-286D-48D2-BE91-75AD25136425}" type="presParOf" srcId="{85CD11C4-DE0C-4FD4-BD37-D259C348D139}" destId="{13528F4C-9C80-40E2-8A3F-4D9ACC334914}"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B5404-3516-AF45-9E7B-54C3C0393A91}">
      <dsp:nvSpPr>
        <dsp:cNvPr id="0" name=""/>
        <dsp:cNvSpPr/>
      </dsp:nvSpPr>
      <dsp:spPr>
        <a:xfrm>
          <a:off x="3347443" y="264"/>
          <a:ext cx="5021165" cy="90307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pt-PT" sz="1600" kern="1200" dirty="0"/>
            <a:t>Endereços dos destinatários da mensagem. Normalmente, os endereços dos destinatários devem ser separados por vírgulas.</a:t>
          </a:r>
        </a:p>
      </dsp:txBody>
      <dsp:txXfrm>
        <a:off x="3347443" y="113148"/>
        <a:ext cx="4682513" cy="677304"/>
      </dsp:txXfrm>
    </dsp:sp>
    <dsp:sp modelId="{1C2F35ED-CF2A-5E4C-8725-99ACCD81BEC5}">
      <dsp:nvSpPr>
        <dsp:cNvPr id="0" name=""/>
        <dsp:cNvSpPr/>
      </dsp:nvSpPr>
      <dsp:spPr>
        <a:xfrm>
          <a:off x="0" y="264"/>
          <a:ext cx="3347443" cy="9030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pt-PT" sz="2700" b="1" kern="1200" dirty="0"/>
            <a:t>Para:</a:t>
          </a:r>
          <a:endParaRPr lang="pt-PT" sz="2700" kern="1200" dirty="0"/>
        </a:p>
      </dsp:txBody>
      <dsp:txXfrm>
        <a:off x="44084" y="44348"/>
        <a:ext cx="3259275" cy="814904"/>
      </dsp:txXfrm>
    </dsp:sp>
    <dsp:sp modelId="{2F5F4061-7E95-B246-B3B8-811959493D64}">
      <dsp:nvSpPr>
        <dsp:cNvPr id="0" name=""/>
        <dsp:cNvSpPr/>
      </dsp:nvSpPr>
      <dsp:spPr>
        <a:xfrm>
          <a:off x="3347443" y="993644"/>
          <a:ext cx="5021165" cy="90307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pt-PT" sz="1400" b="1" kern="1200" dirty="0"/>
            <a:t>Com conhecimento</a:t>
          </a:r>
          <a:r>
            <a:rPr lang="pt-PT" sz="1400" kern="1200" dirty="0"/>
            <a:t>: endereços dos destinatários aos quais se pretende dar conhecimento da mensagem. Todos os destinatários têm conhecimento dos endereços escritos nos campos “Para” e “</a:t>
          </a:r>
          <a:r>
            <a:rPr lang="pt-PT" sz="1400" kern="1200" dirty="0" err="1"/>
            <a:t>Cc</a:t>
          </a:r>
          <a:r>
            <a:rPr lang="pt-PT" sz="1400" kern="1200" dirty="0"/>
            <a:t>”.</a:t>
          </a:r>
        </a:p>
      </dsp:txBody>
      <dsp:txXfrm>
        <a:off x="3347443" y="1106528"/>
        <a:ext cx="4682513" cy="677304"/>
      </dsp:txXfrm>
    </dsp:sp>
    <dsp:sp modelId="{8B313F4A-6351-574A-A360-BF59C0D0D7C2}">
      <dsp:nvSpPr>
        <dsp:cNvPr id="0" name=""/>
        <dsp:cNvSpPr/>
      </dsp:nvSpPr>
      <dsp:spPr>
        <a:xfrm>
          <a:off x="0" y="993644"/>
          <a:ext cx="3347443" cy="9030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pt-PT" sz="2700" kern="1200" dirty="0"/>
            <a:t>“</a:t>
          </a:r>
          <a:r>
            <a:rPr lang="pt-PT" sz="2700" kern="1200" dirty="0" err="1"/>
            <a:t>Cc</a:t>
          </a:r>
          <a:r>
            <a:rPr lang="pt-PT" sz="2700" kern="1200" dirty="0"/>
            <a:t>”</a:t>
          </a:r>
        </a:p>
      </dsp:txBody>
      <dsp:txXfrm>
        <a:off x="44084" y="1037728"/>
        <a:ext cx="3259275" cy="814904"/>
      </dsp:txXfrm>
    </dsp:sp>
    <dsp:sp modelId="{1084D699-F96C-DE41-B3FD-B2C089B9B5BA}">
      <dsp:nvSpPr>
        <dsp:cNvPr id="0" name=""/>
        <dsp:cNvSpPr/>
      </dsp:nvSpPr>
      <dsp:spPr>
        <a:xfrm>
          <a:off x="3349077" y="1987024"/>
          <a:ext cx="5011363" cy="103134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pt-PT" sz="1400" b="1" kern="1200" dirty="0" err="1">
              <a:solidFill>
                <a:srgbClr val="FF0000"/>
              </a:solidFill>
            </a:rPr>
            <a:t>B</a:t>
          </a:r>
          <a:r>
            <a:rPr lang="pt-PT" sz="1400" kern="1200" dirty="0" err="1"/>
            <a:t>lind</a:t>
          </a:r>
          <a:r>
            <a:rPr lang="pt-PT" sz="1400" kern="1200" dirty="0"/>
            <a:t> </a:t>
          </a:r>
          <a:r>
            <a:rPr lang="pt-PT" sz="1400" b="1" kern="1200" dirty="0" err="1">
              <a:solidFill>
                <a:srgbClr val="FF0000"/>
              </a:solidFill>
            </a:rPr>
            <a:t>C</a:t>
          </a:r>
          <a:r>
            <a:rPr lang="pt-PT" sz="1400" kern="1200" dirty="0" err="1"/>
            <a:t>arbon</a:t>
          </a:r>
          <a:r>
            <a:rPr lang="pt-PT" sz="1400" kern="1200" dirty="0"/>
            <a:t> </a:t>
          </a:r>
          <a:r>
            <a:rPr lang="pt-PT" sz="1400" b="1" kern="1200" dirty="0" err="1">
              <a:solidFill>
                <a:srgbClr val="FF0000"/>
              </a:solidFill>
            </a:rPr>
            <a:t>C</a:t>
          </a:r>
          <a:r>
            <a:rPr lang="pt-PT" sz="1400" kern="1200" dirty="0" err="1"/>
            <a:t>opy</a:t>
          </a:r>
          <a:r>
            <a:rPr lang="pt-PT" sz="1400" kern="1200" dirty="0"/>
            <a:t> </a:t>
          </a:r>
          <a:r>
            <a:rPr lang="pt-PT" sz="1400" b="1" kern="1200" dirty="0"/>
            <a:t>Com conhecimento oculto: </a:t>
          </a:r>
          <a:r>
            <a:rPr lang="pt-PT" sz="1400" kern="1200" dirty="0"/>
            <a:t>endereços dos destinatários aos quais se pretende dar conhecimento da mensagem, mas que não serão visíveis aos destinatários inseridos nos campos “Para” e “</a:t>
          </a:r>
          <a:r>
            <a:rPr lang="pt-PT" sz="1300" kern="1200" dirty="0" err="1"/>
            <a:t>Cc</a:t>
          </a:r>
          <a:r>
            <a:rPr lang="pt-PT" sz="1300" kern="1200" dirty="0"/>
            <a:t>”. </a:t>
          </a:r>
        </a:p>
      </dsp:txBody>
      <dsp:txXfrm>
        <a:off x="3349077" y="2115942"/>
        <a:ext cx="4624609" cy="773509"/>
      </dsp:txXfrm>
    </dsp:sp>
    <dsp:sp modelId="{37D0DEA9-0891-9F49-A6AF-32DA32B49A1A}">
      <dsp:nvSpPr>
        <dsp:cNvPr id="0" name=""/>
        <dsp:cNvSpPr/>
      </dsp:nvSpPr>
      <dsp:spPr>
        <a:xfrm>
          <a:off x="8168" y="2051160"/>
          <a:ext cx="3340908" cy="9030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pt-PT" sz="2700" kern="1200" dirty="0"/>
            <a:t>“</a:t>
          </a:r>
          <a:r>
            <a:rPr lang="pt-PT" sz="2700" kern="1200" dirty="0" err="1"/>
            <a:t>Bcc</a:t>
          </a:r>
          <a:r>
            <a:rPr lang="pt-PT" sz="2700" kern="1200" dirty="0"/>
            <a:t>” ou “</a:t>
          </a:r>
          <a:r>
            <a:rPr lang="pt-PT" sz="2700" kern="1200" dirty="0" err="1"/>
            <a:t>Cco</a:t>
          </a:r>
          <a:r>
            <a:rPr lang="pt-PT" sz="2700" kern="1200" dirty="0"/>
            <a:t>”</a:t>
          </a:r>
        </a:p>
      </dsp:txBody>
      <dsp:txXfrm>
        <a:off x="52252" y="2095244"/>
        <a:ext cx="3252740" cy="814904"/>
      </dsp:txXfrm>
    </dsp:sp>
    <dsp:sp modelId="{338F7223-9576-6841-9413-F639DD14E28E}">
      <dsp:nvSpPr>
        <dsp:cNvPr id="0" name=""/>
        <dsp:cNvSpPr/>
      </dsp:nvSpPr>
      <dsp:spPr>
        <a:xfrm>
          <a:off x="3347443" y="3108676"/>
          <a:ext cx="5021165" cy="90307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pt-PT" sz="1500" kern="1200" dirty="0"/>
            <a:t>Área reservada para a escrita de um texto curto que identifique a mensagem. O seu preenchimento é facultativo.</a:t>
          </a:r>
        </a:p>
      </dsp:txBody>
      <dsp:txXfrm>
        <a:off x="3347443" y="3221560"/>
        <a:ext cx="4682513" cy="677304"/>
      </dsp:txXfrm>
    </dsp:sp>
    <dsp:sp modelId="{8603FC49-E56F-DC41-AFB2-F7E83E65363B}">
      <dsp:nvSpPr>
        <dsp:cNvPr id="0" name=""/>
        <dsp:cNvSpPr/>
      </dsp:nvSpPr>
      <dsp:spPr>
        <a:xfrm>
          <a:off x="0" y="3108676"/>
          <a:ext cx="3347443" cy="9030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pt-PT" sz="2700" kern="1200" dirty="0"/>
            <a:t>Assunto</a:t>
          </a:r>
        </a:p>
      </dsp:txBody>
      <dsp:txXfrm>
        <a:off x="44084" y="3152760"/>
        <a:ext cx="3259275" cy="814904"/>
      </dsp:txXfrm>
    </dsp:sp>
    <dsp:sp modelId="{DFE1F47A-989B-954D-AF49-FF78634D3E54}">
      <dsp:nvSpPr>
        <dsp:cNvPr id="0" name=""/>
        <dsp:cNvSpPr/>
      </dsp:nvSpPr>
      <dsp:spPr>
        <a:xfrm>
          <a:off x="3347443" y="4102056"/>
          <a:ext cx="5021165" cy="90307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pt-PT" sz="1500" kern="1200" dirty="0"/>
            <a:t>Área da escrita da mensagem</a:t>
          </a:r>
        </a:p>
      </dsp:txBody>
      <dsp:txXfrm>
        <a:off x="3347443" y="4214940"/>
        <a:ext cx="4682513" cy="677304"/>
      </dsp:txXfrm>
    </dsp:sp>
    <dsp:sp modelId="{52471575-FE3C-3943-9BC3-CFE7D8AC4FB8}">
      <dsp:nvSpPr>
        <dsp:cNvPr id="0" name=""/>
        <dsp:cNvSpPr/>
      </dsp:nvSpPr>
      <dsp:spPr>
        <a:xfrm>
          <a:off x="0" y="4102056"/>
          <a:ext cx="3347443" cy="9030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pt-PT" sz="2700" kern="1200" dirty="0"/>
            <a:t>Corpo da mensagem.</a:t>
          </a:r>
        </a:p>
      </dsp:txBody>
      <dsp:txXfrm>
        <a:off x="44084" y="4146140"/>
        <a:ext cx="3259275" cy="814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B2CA9-842B-4D8A-833C-AFA3DC2A5DDA}">
      <dsp:nvSpPr>
        <dsp:cNvPr id="0" name=""/>
        <dsp:cNvSpPr/>
      </dsp:nvSpPr>
      <dsp:spPr>
        <a:xfrm>
          <a:off x="2092052" y="1292398"/>
          <a:ext cx="2324345" cy="232446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pt-PT" sz="4100" b="1" kern="1200" dirty="0"/>
            <a:t>Anexar</a:t>
          </a:r>
        </a:p>
      </dsp:txBody>
      <dsp:txXfrm>
        <a:off x="2432444" y="1632807"/>
        <a:ext cx="1643561" cy="1643642"/>
      </dsp:txXfrm>
    </dsp:sp>
    <dsp:sp modelId="{8A189913-D8D5-4F29-AC2E-484E0254A7EB}">
      <dsp:nvSpPr>
        <dsp:cNvPr id="0" name=""/>
        <dsp:cNvSpPr/>
      </dsp:nvSpPr>
      <dsp:spPr>
        <a:xfrm>
          <a:off x="893420" y="0"/>
          <a:ext cx="4685497" cy="4884347"/>
        </a:xfrm>
        <a:prstGeom prst="blockArc">
          <a:avLst>
            <a:gd name="adj1" fmla="val 17527788"/>
            <a:gd name="adj2" fmla="val 4119114"/>
            <a:gd name="adj3" fmla="val 575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AF31F7C-F9E3-4924-92D5-2552A4060B7D}">
      <dsp:nvSpPr>
        <dsp:cNvPr id="0" name=""/>
        <dsp:cNvSpPr/>
      </dsp:nvSpPr>
      <dsp:spPr>
        <a:xfrm>
          <a:off x="4343479" y="411750"/>
          <a:ext cx="1245160" cy="124550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E5CF6B6-5BB2-402C-AA9D-B18EDDF173D8}">
      <dsp:nvSpPr>
        <dsp:cNvPr id="0" name=""/>
        <dsp:cNvSpPr/>
      </dsp:nvSpPr>
      <dsp:spPr>
        <a:xfrm>
          <a:off x="5683086" y="431776"/>
          <a:ext cx="1666695" cy="1205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10000"/>
            </a:spcAft>
            <a:buNone/>
          </a:pPr>
          <a:r>
            <a:rPr lang="pt-PT" sz="3200" kern="1200" dirty="0"/>
            <a:t>Pastas</a:t>
          </a:r>
        </a:p>
      </dsp:txBody>
      <dsp:txXfrm>
        <a:off x="5683086" y="431776"/>
        <a:ext cx="1666695" cy="1205456"/>
      </dsp:txXfrm>
    </dsp:sp>
    <dsp:sp modelId="{90F61E08-1D9B-414E-80C7-51D8BCA75150}">
      <dsp:nvSpPr>
        <dsp:cNvPr id="0" name=""/>
        <dsp:cNvSpPr/>
      </dsp:nvSpPr>
      <dsp:spPr>
        <a:xfrm>
          <a:off x="4824738" y="1828699"/>
          <a:ext cx="1245160" cy="124550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46177D6-9A6B-4BA0-A582-95354F229988}">
      <dsp:nvSpPr>
        <dsp:cNvPr id="0" name=""/>
        <dsp:cNvSpPr/>
      </dsp:nvSpPr>
      <dsp:spPr>
        <a:xfrm>
          <a:off x="6171289" y="1846283"/>
          <a:ext cx="1666695" cy="1205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10000"/>
            </a:spcAft>
            <a:buNone/>
          </a:pPr>
          <a:r>
            <a:rPr lang="pt-PT" sz="3200" kern="1200" dirty="0"/>
            <a:t>Ficheiros</a:t>
          </a:r>
        </a:p>
      </dsp:txBody>
      <dsp:txXfrm>
        <a:off x="6171289" y="1846283"/>
        <a:ext cx="1666695" cy="1205456"/>
      </dsp:txXfrm>
    </dsp:sp>
    <dsp:sp modelId="{3CA74CD2-0C2E-4450-96C3-E1FFA751FC1E}">
      <dsp:nvSpPr>
        <dsp:cNvPr id="0" name=""/>
        <dsp:cNvSpPr/>
      </dsp:nvSpPr>
      <dsp:spPr>
        <a:xfrm>
          <a:off x="4283861" y="3379090"/>
          <a:ext cx="1245160" cy="1245508"/>
        </a:xfrm>
        <a:prstGeom prst="ellipse">
          <a:avLst/>
        </a:prstGeom>
        <a:blipFill dpi="0" rotWithShape="1">
          <a:blip xmlns:r="http://schemas.openxmlformats.org/officeDocument/2006/relationships"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l="3447" r="344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3528F4C-9C80-40E2-8A3F-4D9ACC334914}">
      <dsp:nvSpPr>
        <dsp:cNvPr id="0" name=""/>
        <dsp:cNvSpPr/>
      </dsp:nvSpPr>
      <dsp:spPr>
        <a:xfrm>
          <a:off x="5529025" y="3475375"/>
          <a:ext cx="2509960" cy="1205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10000"/>
            </a:spcAft>
            <a:buNone/>
          </a:pPr>
          <a:r>
            <a:rPr lang="pt-PT" sz="3200" i="1" kern="1200" dirty="0"/>
            <a:t>Links</a:t>
          </a:r>
          <a:r>
            <a:rPr lang="pt-PT" sz="3200" kern="1200" dirty="0"/>
            <a:t>, etc…</a:t>
          </a:r>
        </a:p>
      </dsp:txBody>
      <dsp:txXfrm>
        <a:off x="5529025" y="3475375"/>
        <a:ext cx="2509960" cy="120545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48837100-8158-A848-9E3A-591DD8F6A1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a:extLst>
              <a:ext uri="{FF2B5EF4-FFF2-40B4-BE49-F238E27FC236}">
                <a16:creationId xmlns:a16="http://schemas.microsoft.com/office/drawing/2014/main" id="{596024A6-2424-1A4E-9770-6BE90A9A90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D4C72F-5A4C-7342-8B5A-77D25618144F}" type="datetimeFigureOut">
              <a:rPr lang="pt-PT" smtClean="0"/>
              <a:t>27/04/20</a:t>
            </a:fld>
            <a:endParaRPr lang="pt-PT"/>
          </a:p>
        </p:txBody>
      </p:sp>
      <p:sp>
        <p:nvSpPr>
          <p:cNvPr id="4" name="Marcador de Posição do Rodapé 3">
            <a:extLst>
              <a:ext uri="{FF2B5EF4-FFF2-40B4-BE49-F238E27FC236}">
                <a16:creationId xmlns:a16="http://schemas.microsoft.com/office/drawing/2014/main" id="{77FD3341-26CD-5944-9D14-C6AAC06C3B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a:extLst>
              <a:ext uri="{FF2B5EF4-FFF2-40B4-BE49-F238E27FC236}">
                <a16:creationId xmlns:a16="http://schemas.microsoft.com/office/drawing/2014/main" id="{2149A1F4-986C-5D46-A841-69438CAC05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90751F-6D7D-A044-891B-6E120E64E7C4}" type="slidenum">
              <a:rPr lang="pt-PT" smtClean="0"/>
              <a:t>‹nº›</a:t>
            </a:fld>
            <a:endParaRPr lang="pt-PT"/>
          </a:p>
        </p:txBody>
      </p:sp>
    </p:spTree>
    <p:extLst>
      <p:ext uri="{BB962C8B-B14F-4D97-AF65-F5344CB8AC3E}">
        <p14:creationId xmlns:p14="http://schemas.microsoft.com/office/powerpoint/2010/main" val="4213640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24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069885D-7B8A-426F-BC2A-7C60BDBC3B84}" type="datetimeFigureOut">
              <a:rPr lang="pt-PT" smtClean="0"/>
              <a:t>26/04/20</a:t>
            </a:fld>
            <a:endParaRPr lang="pt-PT"/>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C6054AE-2CBD-4EEA-8C2B-8F1768A84A5A}" type="slidenum">
              <a:rPr lang="pt-PT" smtClean="0"/>
              <a:t>‹nº›</a:t>
            </a:fld>
            <a:endParaRPr lang="pt-PT"/>
          </a:p>
        </p:txBody>
      </p:sp>
    </p:spTree>
    <p:extLst>
      <p:ext uri="{BB962C8B-B14F-4D97-AF65-F5344CB8AC3E}">
        <p14:creationId xmlns:p14="http://schemas.microsoft.com/office/powerpoint/2010/main" val="157024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069885D-7B8A-426F-BC2A-7C60BDBC3B84}" type="datetimeFigureOut">
              <a:rPr lang="pt-PT" smtClean="0"/>
              <a:t>26/04/20</a:t>
            </a:fld>
            <a:endParaRPr lang="pt-PT"/>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C6054AE-2CBD-4EEA-8C2B-8F1768A84A5A}" type="slidenum">
              <a:rPr lang="pt-PT" smtClean="0"/>
              <a:t>‹nº›</a:t>
            </a:fld>
            <a:endParaRPr lang="pt-PT"/>
          </a:p>
        </p:txBody>
      </p:sp>
    </p:spTree>
    <p:extLst>
      <p:ext uri="{BB962C8B-B14F-4D97-AF65-F5344CB8AC3E}">
        <p14:creationId xmlns:p14="http://schemas.microsoft.com/office/powerpoint/2010/main" val="1890673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8ADC6B-2FA3-9542-8779-C0AAC5B2026E}"/>
              </a:ext>
            </a:extLst>
          </p:cNvPr>
          <p:cNvSpPr>
            <a:spLocks noGrp="1"/>
          </p:cNvSpPr>
          <p:nvPr>
            <p:ph type="ctrTitle"/>
          </p:nvPr>
        </p:nvSpPr>
        <p:spPr>
          <a:xfrm>
            <a:off x="1143000" y="1122363"/>
            <a:ext cx="6858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FC13932E-8588-B340-A3B7-ADC35779EAC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0AE2987C-E4E6-8F4A-A59B-DBC7E683F734}"/>
              </a:ext>
            </a:extLst>
          </p:cNvPr>
          <p:cNvSpPr>
            <a:spLocks noGrp="1"/>
          </p:cNvSpPr>
          <p:nvPr>
            <p:ph type="dt" sz="half" idx="10"/>
          </p:nvPr>
        </p:nvSpPr>
        <p:spPr/>
        <p:txBody>
          <a:bodyPr/>
          <a:lstStyle/>
          <a:p>
            <a:fld id="{6F6D6A73-61FA-614B-B0F2-8B62C80AB8B4}" type="datetimeFigureOut">
              <a:rPr lang="pt-PT" smtClean="0"/>
              <a:t>27/04/20</a:t>
            </a:fld>
            <a:endParaRPr lang="pt-PT"/>
          </a:p>
        </p:txBody>
      </p:sp>
      <p:sp>
        <p:nvSpPr>
          <p:cNvPr id="5" name="Marcador de Posição do Rodapé 4">
            <a:extLst>
              <a:ext uri="{FF2B5EF4-FFF2-40B4-BE49-F238E27FC236}">
                <a16:creationId xmlns:a16="http://schemas.microsoft.com/office/drawing/2014/main" id="{6AF827FC-3577-684D-893D-EED4D1FE5F17}"/>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C0B3A39E-CD13-D047-A817-8B335BC0201B}"/>
              </a:ext>
            </a:extLst>
          </p:cNvPr>
          <p:cNvSpPr>
            <a:spLocks noGrp="1"/>
          </p:cNvSpPr>
          <p:nvPr>
            <p:ph type="sldNum" sz="quarter" idx="12"/>
          </p:nvPr>
        </p:nvSpPr>
        <p:spPr/>
        <p:txBody>
          <a:bodyPr/>
          <a:lstStyle/>
          <a:p>
            <a:fld id="{2E2388F1-946B-A440-A3FC-F5D8F6BC9DFC}" type="slidenum">
              <a:rPr lang="pt-PT" smtClean="0"/>
              <a:t>‹nº›</a:t>
            </a:fld>
            <a:endParaRPr lang="pt-PT"/>
          </a:p>
        </p:txBody>
      </p:sp>
    </p:spTree>
    <p:extLst>
      <p:ext uri="{BB962C8B-B14F-4D97-AF65-F5344CB8AC3E}">
        <p14:creationId xmlns:p14="http://schemas.microsoft.com/office/powerpoint/2010/main" val="3560828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5ED56-BAEE-4A4E-AEFD-32162099055B}"/>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A3AB1BE4-564A-5446-8D86-14C6EC423674}"/>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0C7BC6DC-B4CE-1B48-9A50-3189B81E4118}"/>
              </a:ext>
            </a:extLst>
          </p:cNvPr>
          <p:cNvSpPr>
            <a:spLocks noGrp="1"/>
          </p:cNvSpPr>
          <p:nvPr>
            <p:ph type="dt" sz="half" idx="10"/>
          </p:nvPr>
        </p:nvSpPr>
        <p:spPr/>
        <p:txBody>
          <a:bodyPr/>
          <a:lstStyle/>
          <a:p>
            <a:fld id="{6F6D6A73-61FA-614B-B0F2-8B62C80AB8B4}" type="datetimeFigureOut">
              <a:rPr lang="pt-PT" smtClean="0"/>
              <a:t>27/04/20</a:t>
            </a:fld>
            <a:endParaRPr lang="pt-PT"/>
          </a:p>
        </p:txBody>
      </p:sp>
      <p:sp>
        <p:nvSpPr>
          <p:cNvPr id="5" name="Marcador de Posição do Rodapé 4">
            <a:extLst>
              <a:ext uri="{FF2B5EF4-FFF2-40B4-BE49-F238E27FC236}">
                <a16:creationId xmlns:a16="http://schemas.microsoft.com/office/drawing/2014/main" id="{E6725024-73D0-7547-BBF8-D04D16E1E45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C70267E7-8064-EF49-9790-114CA5E58667}"/>
              </a:ext>
            </a:extLst>
          </p:cNvPr>
          <p:cNvSpPr>
            <a:spLocks noGrp="1"/>
          </p:cNvSpPr>
          <p:nvPr>
            <p:ph type="sldNum" sz="quarter" idx="12"/>
          </p:nvPr>
        </p:nvSpPr>
        <p:spPr/>
        <p:txBody>
          <a:bodyPr/>
          <a:lstStyle/>
          <a:p>
            <a:fld id="{2E2388F1-946B-A440-A3FC-F5D8F6BC9DFC}" type="slidenum">
              <a:rPr lang="pt-PT" smtClean="0"/>
              <a:t>‹nº›</a:t>
            </a:fld>
            <a:endParaRPr lang="pt-PT"/>
          </a:p>
        </p:txBody>
      </p:sp>
    </p:spTree>
    <p:extLst>
      <p:ext uri="{BB962C8B-B14F-4D97-AF65-F5344CB8AC3E}">
        <p14:creationId xmlns:p14="http://schemas.microsoft.com/office/powerpoint/2010/main" val="146598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201B52-E322-0041-A574-08B274CA1614}"/>
              </a:ext>
            </a:extLst>
          </p:cNvPr>
          <p:cNvSpPr>
            <a:spLocks noGrp="1"/>
          </p:cNvSpPr>
          <p:nvPr>
            <p:ph type="title"/>
          </p:nvPr>
        </p:nvSpPr>
        <p:spPr>
          <a:xfrm>
            <a:off x="623888" y="1709738"/>
            <a:ext cx="78867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1D2E1ACA-9C48-0C49-AAF6-70F703E5EF4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111E72E1-9234-DB46-A281-2117CDC3ED5B}"/>
              </a:ext>
            </a:extLst>
          </p:cNvPr>
          <p:cNvSpPr>
            <a:spLocks noGrp="1"/>
          </p:cNvSpPr>
          <p:nvPr>
            <p:ph type="dt" sz="half" idx="10"/>
          </p:nvPr>
        </p:nvSpPr>
        <p:spPr/>
        <p:txBody>
          <a:bodyPr/>
          <a:lstStyle/>
          <a:p>
            <a:fld id="{6F6D6A73-61FA-614B-B0F2-8B62C80AB8B4}" type="datetimeFigureOut">
              <a:rPr lang="pt-PT" smtClean="0"/>
              <a:t>27/04/20</a:t>
            </a:fld>
            <a:endParaRPr lang="pt-PT"/>
          </a:p>
        </p:txBody>
      </p:sp>
      <p:sp>
        <p:nvSpPr>
          <p:cNvPr id="5" name="Marcador de Posição do Rodapé 4">
            <a:extLst>
              <a:ext uri="{FF2B5EF4-FFF2-40B4-BE49-F238E27FC236}">
                <a16:creationId xmlns:a16="http://schemas.microsoft.com/office/drawing/2014/main" id="{DB5E2B03-78FB-A84F-A9C0-F4695ED792D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A6677754-7FAE-E54D-A9D8-F50D0D94D29A}"/>
              </a:ext>
            </a:extLst>
          </p:cNvPr>
          <p:cNvSpPr>
            <a:spLocks noGrp="1"/>
          </p:cNvSpPr>
          <p:nvPr>
            <p:ph type="sldNum" sz="quarter" idx="12"/>
          </p:nvPr>
        </p:nvSpPr>
        <p:spPr/>
        <p:txBody>
          <a:bodyPr/>
          <a:lstStyle/>
          <a:p>
            <a:fld id="{2E2388F1-946B-A440-A3FC-F5D8F6BC9DFC}" type="slidenum">
              <a:rPr lang="pt-PT" smtClean="0"/>
              <a:t>‹nº›</a:t>
            </a:fld>
            <a:endParaRPr lang="pt-PT"/>
          </a:p>
        </p:txBody>
      </p:sp>
    </p:spTree>
    <p:extLst>
      <p:ext uri="{BB962C8B-B14F-4D97-AF65-F5344CB8AC3E}">
        <p14:creationId xmlns:p14="http://schemas.microsoft.com/office/powerpoint/2010/main" val="418450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5EFFB-702A-E142-8390-B9DE7A9480BA}"/>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29411EC9-0FC3-A947-9385-E4EB4117026A}"/>
              </a:ext>
            </a:extLst>
          </p:cNvPr>
          <p:cNvSpPr>
            <a:spLocks noGrp="1"/>
          </p:cNvSpPr>
          <p:nvPr>
            <p:ph sz="half" idx="1"/>
          </p:nvPr>
        </p:nvSpPr>
        <p:spPr>
          <a:xfrm>
            <a:off x="628650" y="1825625"/>
            <a:ext cx="386715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09A64A9E-E97D-4B42-BFDE-4AC3BD68FEBF}"/>
              </a:ext>
            </a:extLst>
          </p:cNvPr>
          <p:cNvSpPr>
            <a:spLocks noGrp="1"/>
          </p:cNvSpPr>
          <p:nvPr>
            <p:ph sz="half" idx="2"/>
          </p:nvPr>
        </p:nvSpPr>
        <p:spPr>
          <a:xfrm>
            <a:off x="4648200" y="1825625"/>
            <a:ext cx="386715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8B58779F-1122-144F-AFEE-EC293F24C7F5}"/>
              </a:ext>
            </a:extLst>
          </p:cNvPr>
          <p:cNvSpPr>
            <a:spLocks noGrp="1"/>
          </p:cNvSpPr>
          <p:nvPr>
            <p:ph type="dt" sz="half" idx="10"/>
          </p:nvPr>
        </p:nvSpPr>
        <p:spPr/>
        <p:txBody>
          <a:bodyPr/>
          <a:lstStyle/>
          <a:p>
            <a:fld id="{6F6D6A73-61FA-614B-B0F2-8B62C80AB8B4}" type="datetimeFigureOut">
              <a:rPr lang="pt-PT" smtClean="0"/>
              <a:t>27/04/20</a:t>
            </a:fld>
            <a:endParaRPr lang="pt-PT"/>
          </a:p>
        </p:txBody>
      </p:sp>
      <p:sp>
        <p:nvSpPr>
          <p:cNvPr id="6" name="Marcador de Posição do Rodapé 5">
            <a:extLst>
              <a:ext uri="{FF2B5EF4-FFF2-40B4-BE49-F238E27FC236}">
                <a16:creationId xmlns:a16="http://schemas.microsoft.com/office/drawing/2014/main" id="{C9F4F16F-C1F8-E746-B0F7-1DA54FD92290}"/>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FB3BF442-03D0-9242-A54D-21EB24D99BC6}"/>
              </a:ext>
            </a:extLst>
          </p:cNvPr>
          <p:cNvSpPr>
            <a:spLocks noGrp="1"/>
          </p:cNvSpPr>
          <p:nvPr>
            <p:ph type="sldNum" sz="quarter" idx="12"/>
          </p:nvPr>
        </p:nvSpPr>
        <p:spPr/>
        <p:txBody>
          <a:bodyPr/>
          <a:lstStyle/>
          <a:p>
            <a:fld id="{2E2388F1-946B-A440-A3FC-F5D8F6BC9DFC}" type="slidenum">
              <a:rPr lang="pt-PT" smtClean="0"/>
              <a:t>‹nº›</a:t>
            </a:fld>
            <a:endParaRPr lang="pt-PT"/>
          </a:p>
        </p:txBody>
      </p:sp>
    </p:spTree>
    <p:extLst>
      <p:ext uri="{BB962C8B-B14F-4D97-AF65-F5344CB8AC3E}">
        <p14:creationId xmlns:p14="http://schemas.microsoft.com/office/powerpoint/2010/main" val="1715159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24E9E4-AB33-E14A-8147-49F60E112212}"/>
              </a:ext>
            </a:extLst>
          </p:cNvPr>
          <p:cNvSpPr>
            <a:spLocks noGrp="1"/>
          </p:cNvSpPr>
          <p:nvPr>
            <p:ph type="title"/>
          </p:nvPr>
        </p:nvSpPr>
        <p:spPr>
          <a:xfrm>
            <a:off x="630238" y="365125"/>
            <a:ext cx="78867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E9B8A95B-A6A4-6942-A1B1-23219426186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FEFAEA95-8F1D-A94A-B884-27FB10F93339}"/>
              </a:ext>
            </a:extLst>
          </p:cNvPr>
          <p:cNvSpPr>
            <a:spLocks noGrp="1"/>
          </p:cNvSpPr>
          <p:nvPr>
            <p:ph sz="half" idx="2"/>
          </p:nvPr>
        </p:nvSpPr>
        <p:spPr>
          <a:xfrm>
            <a:off x="630238" y="2505075"/>
            <a:ext cx="386873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80BD6AF1-F3A7-9F45-B08B-B5DFDB76A97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600E63F9-2A99-024D-813C-A013C16840AB}"/>
              </a:ext>
            </a:extLst>
          </p:cNvPr>
          <p:cNvSpPr>
            <a:spLocks noGrp="1"/>
          </p:cNvSpPr>
          <p:nvPr>
            <p:ph sz="quarter" idx="4"/>
          </p:nvPr>
        </p:nvSpPr>
        <p:spPr>
          <a:xfrm>
            <a:off x="4629150" y="2505075"/>
            <a:ext cx="38877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F9EE538C-2499-2C4E-96D3-662819313FEF}"/>
              </a:ext>
            </a:extLst>
          </p:cNvPr>
          <p:cNvSpPr>
            <a:spLocks noGrp="1"/>
          </p:cNvSpPr>
          <p:nvPr>
            <p:ph type="dt" sz="half" idx="10"/>
          </p:nvPr>
        </p:nvSpPr>
        <p:spPr/>
        <p:txBody>
          <a:bodyPr/>
          <a:lstStyle/>
          <a:p>
            <a:fld id="{6F6D6A73-61FA-614B-B0F2-8B62C80AB8B4}" type="datetimeFigureOut">
              <a:rPr lang="pt-PT" smtClean="0"/>
              <a:t>27/04/20</a:t>
            </a:fld>
            <a:endParaRPr lang="pt-PT"/>
          </a:p>
        </p:txBody>
      </p:sp>
      <p:sp>
        <p:nvSpPr>
          <p:cNvPr id="8" name="Marcador de Posição do Rodapé 7">
            <a:extLst>
              <a:ext uri="{FF2B5EF4-FFF2-40B4-BE49-F238E27FC236}">
                <a16:creationId xmlns:a16="http://schemas.microsoft.com/office/drawing/2014/main" id="{A0F5175E-A20B-5743-A5D3-B318A52464C1}"/>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335BB339-69E2-424B-AD25-0E332245FC59}"/>
              </a:ext>
            </a:extLst>
          </p:cNvPr>
          <p:cNvSpPr>
            <a:spLocks noGrp="1"/>
          </p:cNvSpPr>
          <p:nvPr>
            <p:ph type="sldNum" sz="quarter" idx="12"/>
          </p:nvPr>
        </p:nvSpPr>
        <p:spPr/>
        <p:txBody>
          <a:bodyPr/>
          <a:lstStyle/>
          <a:p>
            <a:fld id="{2E2388F1-946B-A440-A3FC-F5D8F6BC9DFC}" type="slidenum">
              <a:rPr lang="pt-PT" smtClean="0"/>
              <a:t>‹nº›</a:t>
            </a:fld>
            <a:endParaRPr lang="pt-PT"/>
          </a:p>
        </p:txBody>
      </p:sp>
    </p:spTree>
    <p:extLst>
      <p:ext uri="{BB962C8B-B14F-4D97-AF65-F5344CB8AC3E}">
        <p14:creationId xmlns:p14="http://schemas.microsoft.com/office/powerpoint/2010/main" val="271804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4466C-434C-5249-9134-90D99A42A1D4}"/>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FAF5398A-2FD9-2B4E-A645-A1897D341DF6}"/>
              </a:ext>
            </a:extLst>
          </p:cNvPr>
          <p:cNvSpPr>
            <a:spLocks noGrp="1"/>
          </p:cNvSpPr>
          <p:nvPr>
            <p:ph type="dt" sz="half" idx="10"/>
          </p:nvPr>
        </p:nvSpPr>
        <p:spPr/>
        <p:txBody>
          <a:bodyPr/>
          <a:lstStyle/>
          <a:p>
            <a:fld id="{6F6D6A73-61FA-614B-B0F2-8B62C80AB8B4}" type="datetimeFigureOut">
              <a:rPr lang="pt-PT" smtClean="0"/>
              <a:t>27/04/20</a:t>
            </a:fld>
            <a:endParaRPr lang="pt-PT"/>
          </a:p>
        </p:txBody>
      </p:sp>
      <p:sp>
        <p:nvSpPr>
          <p:cNvPr id="4" name="Marcador de Posição do Rodapé 3">
            <a:extLst>
              <a:ext uri="{FF2B5EF4-FFF2-40B4-BE49-F238E27FC236}">
                <a16:creationId xmlns:a16="http://schemas.microsoft.com/office/drawing/2014/main" id="{3A0CD4E5-7CF4-4349-880E-71CED42889CC}"/>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A5ADD28A-F4DD-E344-B156-54D2430D5485}"/>
              </a:ext>
            </a:extLst>
          </p:cNvPr>
          <p:cNvSpPr>
            <a:spLocks noGrp="1"/>
          </p:cNvSpPr>
          <p:nvPr>
            <p:ph type="sldNum" sz="quarter" idx="12"/>
          </p:nvPr>
        </p:nvSpPr>
        <p:spPr/>
        <p:txBody>
          <a:bodyPr/>
          <a:lstStyle/>
          <a:p>
            <a:fld id="{2E2388F1-946B-A440-A3FC-F5D8F6BC9DFC}" type="slidenum">
              <a:rPr lang="pt-PT" smtClean="0"/>
              <a:t>‹nº›</a:t>
            </a:fld>
            <a:endParaRPr lang="pt-PT"/>
          </a:p>
        </p:txBody>
      </p:sp>
    </p:spTree>
    <p:extLst>
      <p:ext uri="{BB962C8B-B14F-4D97-AF65-F5344CB8AC3E}">
        <p14:creationId xmlns:p14="http://schemas.microsoft.com/office/powerpoint/2010/main" val="986211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8260DFD8-7124-8747-858E-AB7467852664}"/>
              </a:ext>
            </a:extLst>
          </p:cNvPr>
          <p:cNvSpPr>
            <a:spLocks noGrp="1"/>
          </p:cNvSpPr>
          <p:nvPr>
            <p:ph type="dt" sz="half" idx="10"/>
          </p:nvPr>
        </p:nvSpPr>
        <p:spPr/>
        <p:txBody>
          <a:bodyPr/>
          <a:lstStyle/>
          <a:p>
            <a:fld id="{6F6D6A73-61FA-614B-B0F2-8B62C80AB8B4}" type="datetimeFigureOut">
              <a:rPr lang="pt-PT" smtClean="0"/>
              <a:t>27/04/20</a:t>
            </a:fld>
            <a:endParaRPr lang="pt-PT"/>
          </a:p>
        </p:txBody>
      </p:sp>
      <p:sp>
        <p:nvSpPr>
          <p:cNvPr id="3" name="Marcador de Posição do Rodapé 2">
            <a:extLst>
              <a:ext uri="{FF2B5EF4-FFF2-40B4-BE49-F238E27FC236}">
                <a16:creationId xmlns:a16="http://schemas.microsoft.com/office/drawing/2014/main" id="{BBAEC7A3-FA85-714D-A2E3-EE2620B88D1C}"/>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6040A5F0-CD39-AF40-AAE8-C4BDB3B8C04C}"/>
              </a:ext>
            </a:extLst>
          </p:cNvPr>
          <p:cNvSpPr>
            <a:spLocks noGrp="1"/>
          </p:cNvSpPr>
          <p:nvPr>
            <p:ph type="sldNum" sz="quarter" idx="12"/>
          </p:nvPr>
        </p:nvSpPr>
        <p:spPr/>
        <p:txBody>
          <a:bodyPr/>
          <a:lstStyle/>
          <a:p>
            <a:fld id="{2E2388F1-946B-A440-A3FC-F5D8F6BC9DFC}" type="slidenum">
              <a:rPr lang="pt-PT" smtClean="0"/>
              <a:t>‹nº›</a:t>
            </a:fld>
            <a:endParaRPr lang="pt-PT"/>
          </a:p>
        </p:txBody>
      </p:sp>
    </p:spTree>
    <p:extLst>
      <p:ext uri="{BB962C8B-B14F-4D97-AF65-F5344CB8AC3E}">
        <p14:creationId xmlns:p14="http://schemas.microsoft.com/office/powerpoint/2010/main" val="211690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EF0B95-02EA-2D4B-A1DA-738379DCCC0B}"/>
              </a:ext>
            </a:extLst>
          </p:cNvPr>
          <p:cNvSpPr>
            <a:spLocks noGrp="1"/>
          </p:cNvSpPr>
          <p:nvPr>
            <p:ph type="title"/>
          </p:nvPr>
        </p:nvSpPr>
        <p:spPr>
          <a:xfrm>
            <a:off x="630238" y="457200"/>
            <a:ext cx="2949575"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F1D6CA86-979F-0D46-B821-8A6ECA97F59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A1C2A177-DC25-1A4F-B2EC-3A02DAF95AA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3585C4AF-8CD1-D44D-8BB0-BF8B32E75E25}"/>
              </a:ext>
            </a:extLst>
          </p:cNvPr>
          <p:cNvSpPr>
            <a:spLocks noGrp="1"/>
          </p:cNvSpPr>
          <p:nvPr>
            <p:ph type="dt" sz="half" idx="10"/>
          </p:nvPr>
        </p:nvSpPr>
        <p:spPr/>
        <p:txBody>
          <a:bodyPr/>
          <a:lstStyle/>
          <a:p>
            <a:fld id="{6F6D6A73-61FA-614B-B0F2-8B62C80AB8B4}" type="datetimeFigureOut">
              <a:rPr lang="pt-PT" smtClean="0"/>
              <a:t>27/04/20</a:t>
            </a:fld>
            <a:endParaRPr lang="pt-PT"/>
          </a:p>
        </p:txBody>
      </p:sp>
      <p:sp>
        <p:nvSpPr>
          <p:cNvPr id="6" name="Marcador de Posição do Rodapé 5">
            <a:extLst>
              <a:ext uri="{FF2B5EF4-FFF2-40B4-BE49-F238E27FC236}">
                <a16:creationId xmlns:a16="http://schemas.microsoft.com/office/drawing/2014/main" id="{7CB2BD4B-6C96-3A41-B2DE-706C027832B0}"/>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70D907EF-AF94-B248-A0A4-6BF9E93F5D75}"/>
              </a:ext>
            </a:extLst>
          </p:cNvPr>
          <p:cNvSpPr>
            <a:spLocks noGrp="1"/>
          </p:cNvSpPr>
          <p:nvPr>
            <p:ph type="sldNum" sz="quarter" idx="12"/>
          </p:nvPr>
        </p:nvSpPr>
        <p:spPr/>
        <p:txBody>
          <a:bodyPr/>
          <a:lstStyle/>
          <a:p>
            <a:fld id="{2E2388F1-946B-A440-A3FC-F5D8F6BC9DFC}" type="slidenum">
              <a:rPr lang="pt-PT" smtClean="0"/>
              <a:t>‹nº›</a:t>
            </a:fld>
            <a:endParaRPr lang="pt-PT"/>
          </a:p>
        </p:txBody>
      </p:sp>
    </p:spTree>
    <p:extLst>
      <p:ext uri="{BB962C8B-B14F-4D97-AF65-F5344CB8AC3E}">
        <p14:creationId xmlns:p14="http://schemas.microsoft.com/office/powerpoint/2010/main" val="222408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069885D-7B8A-426F-BC2A-7C60BDBC3B84}" type="datetimeFigureOut">
              <a:rPr lang="pt-PT" smtClean="0"/>
              <a:t>26/04/20</a:t>
            </a:fld>
            <a:endParaRPr lang="pt-PT"/>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C6054AE-2CBD-4EEA-8C2B-8F1768A84A5A}" type="slidenum">
              <a:rPr lang="pt-PT" smtClean="0"/>
              <a:t>‹nº›</a:t>
            </a:fld>
            <a:endParaRPr lang="pt-PT"/>
          </a:p>
        </p:txBody>
      </p:sp>
    </p:spTree>
    <p:extLst>
      <p:ext uri="{BB962C8B-B14F-4D97-AF65-F5344CB8AC3E}">
        <p14:creationId xmlns:p14="http://schemas.microsoft.com/office/powerpoint/2010/main" val="4244275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3BC5AC-8DA8-7F4E-A7C1-B55881F142E1}"/>
              </a:ext>
            </a:extLst>
          </p:cNvPr>
          <p:cNvSpPr>
            <a:spLocks noGrp="1"/>
          </p:cNvSpPr>
          <p:nvPr>
            <p:ph type="title"/>
          </p:nvPr>
        </p:nvSpPr>
        <p:spPr>
          <a:xfrm>
            <a:off x="630238" y="457200"/>
            <a:ext cx="2949575"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7F8F86D9-CE3E-D24F-A8B5-A53BEB85BD3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3E457FAE-54B9-0046-B5B9-3D0A70BC39E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94970E71-8F5F-5F48-A0DB-92A23AA8A91C}"/>
              </a:ext>
            </a:extLst>
          </p:cNvPr>
          <p:cNvSpPr>
            <a:spLocks noGrp="1"/>
          </p:cNvSpPr>
          <p:nvPr>
            <p:ph type="dt" sz="half" idx="10"/>
          </p:nvPr>
        </p:nvSpPr>
        <p:spPr/>
        <p:txBody>
          <a:bodyPr/>
          <a:lstStyle/>
          <a:p>
            <a:fld id="{6F6D6A73-61FA-614B-B0F2-8B62C80AB8B4}" type="datetimeFigureOut">
              <a:rPr lang="pt-PT" smtClean="0"/>
              <a:t>27/04/20</a:t>
            </a:fld>
            <a:endParaRPr lang="pt-PT"/>
          </a:p>
        </p:txBody>
      </p:sp>
      <p:sp>
        <p:nvSpPr>
          <p:cNvPr id="6" name="Marcador de Posição do Rodapé 5">
            <a:extLst>
              <a:ext uri="{FF2B5EF4-FFF2-40B4-BE49-F238E27FC236}">
                <a16:creationId xmlns:a16="http://schemas.microsoft.com/office/drawing/2014/main" id="{BD90D7DA-7B87-4144-8652-E1CB9EEBFCCE}"/>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4038C405-0C50-0244-AD57-425156E123C6}"/>
              </a:ext>
            </a:extLst>
          </p:cNvPr>
          <p:cNvSpPr>
            <a:spLocks noGrp="1"/>
          </p:cNvSpPr>
          <p:nvPr>
            <p:ph type="sldNum" sz="quarter" idx="12"/>
          </p:nvPr>
        </p:nvSpPr>
        <p:spPr/>
        <p:txBody>
          <a:bodyPr/>
          <a:lstStyle/>
          <a:p>
            <a:fld id="{2E2388F1-946B-A440-A3FC-F5D8F6BC9DFC}" type="slidenum">
              <a:rPr lang="pt-PT" smtClean="0"/>
              <a:t>‹nº›</a:t>
            </a:fld>
            <a:endParaRPr lang="pt-PT"/>
          </a:p>
        </p:txBody>
      </p:sp>
    </p:spTree>
    <p:extLst>
      <p:ext uri="{BB962C8B-B14F-4D97-AF65-F5344CB8AC3E}">
        <p14:creationId xmlns:p14="http://schemas.microsoft.com/office/powerpoint/2010/main" val="2698671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391B73-32DB-B541-A4D3-5C39A6AA58E4}"/>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429BABD8-1C6E-E247-806B-79F721B4733C}"/>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DCF76FA3-32F1-EB45-9189-25D4D22D4EBB}"/>
              </a:ext>
            </a:extLst>
          </p:cNvPr>
          <p:cNvSpPr>
            <a:spLocks noGrp="1"/>
          </p:cNvSpPr>
          <p:nvPr>
            <p:ph type="dt" sz="half" idx="10"/>
          </p:nvPr>
        </p:nvSpPr>
        <p:spPr/>
        <p:txBody>
          <a:bodyPr/>
          <a:lstStyle/>
          <a:p>
            <a:fld id="{6F6D6A73-61FA-614B-B0F2-8B62C80AB8B4}" type="datetimeFigureOut">
              <a:rPr lang="pt-PT" smtClean="0"/>
              <a:t>27/04/20</a:t>
            </a:fld>
            <a:endParaRPr lang="pt-PT"/>
          </a:p>
        </p:txBody>
      </p:sp>
      <p:sp>
        <p:nvSpPr>
          <p:cNvPr id="5" name="Marcador de Posição do Rodapé 4">
            <a:extLst>
              <a:ext uri="{FF2B5EF4-FFF2-40B4-BE49-F238E27FC236}">
                <a16:creationId xmlns:a16="http://schemas.microsoft.com/office/drawing/2014/main" id="{BA10C057-7176-994B-A6E0-C9A5C1E5D24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950750AD-B214-FC4A-9700-CE4EF990ECB5}"/>
              </a:ext>
            </a:extLst>
          </p:cNvPr>
          <p:cNvSpPr>
            <a:spLocks noGrp="1"/>
          </p:cNvSpPr>
          <p:nvPr>
            <p:ph type="sldNum" sz="quarter" idx="12"/>
          </p:nvPr>
        </p:nvSpPr>
        <p:spPr/>
        <p:txBody>
          <a:bodyPr/>
          <a:lstStyle/>
          <a:p>
            <a:fld id="{2E2388F1-946B-A440-A3FC-F5D8F6BC9DFC}" type="slidenum">
              <a:rPr lang="pt-PT" smtClean="0"/>
              <a:t>‹nº›</a:t>
            </a:fld>
            <a:endParaRPr lang="pt-PT"/>
          </a:p>
        </p:txBody>
      </p:sp>
    </p:spTree>
    <p:extLst>
      <p:ext uri="{BB962C8B-B14F-4D97-AF65-F5344CB8AC3E}">
        <p14:creationId xmlns:p14="http://schemas.microsoft.com/office/powerpoint/2010/main" val="4061814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1D9E608-713A-FA4A-B45D-40943D0F1717}"/>
              </a:ext>
            </a:extLst>
          </p:cNvPr>
          <p:cNvSpPr>
            <a:spLocks noGrp="1"/>
          </p:cNvSpPr>
          <p:nvPr>
            <p:ph type="title" orient="vert"/>
          </p:nvPr>
        </p:nvSpPr>
        <p:spPr>
          <a:xfrm>
            <a:off x="6543675" y="365125"/>
            <a:ext cx="1971675"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9C5CD366-74C9-FD4F-93CF-FAC3870BABD6}"/>
              </a:ext>
            </a:extLst>
          </p:cNvPr>
          <p:cNvSpPr>
            <a:spLocks noGrp="1"/>
          </p:cNvSpPr>
          <p:nvPr>
            <p:ph type="body" orient="vert" idx="1"/>
          </p:nvPr>
        </p:nvSpPr>
        <p:spPr>
          <a:xfrm>
            <a:off x="628650" y="365125"/>
            <a:ext cx="5762625"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6CD794E5-144F-3649-8802-BDBCD172FED1}"/>
              </a:ext>
            </a:extLst>
          </p:cNvPr>
          <p:cNvSpPr>
            <a:spLocks noGrp="1"/>
          </p:cNvSpPr>
          <p:nvPr>
            <p:ph type="dt" sz="half" idx="10"/>
          </p:nvPr>
        </p:nvSpPr>
        <p:spPr/>
        <p:txBody>
          <a:bodyPr/>
          <a:lstStyle/>
          <a:p>
            <a:fld id="{6F6D6A73-61FA-614B-B0F2-8B62C80AB8B4}" type="datetimeFigureOut">
              <a:rPr lang="pt-PT" smtClean="0"/>
              <a:t>27/04/20</a:t>
            </a:fld>
            <a:endParaRPr lang="pt-PT"/>
          </a:p>
        </p:txBody>
      </p:sp>
      <p:sp>
        <p:nvSpPr>
          <p:cNvPr id="5" name="Marcador de Posição do Rodapé 4">
            <a:extLst>
              <a:ext uri="{FF2B5EF4-FFF2-40B4-BE49-F238E27FC236}">
                <a16:creationId xmlns:a16="http://schemas.microsoft.com/office/drawing/2014/main" id="{F05B195D-E3A9-674C-ABD9-EC62AE2EA717}"/>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5412FFE-5AB6-3E43-8AE9-E47EA3A4664B}"/>
              </a:ext>
            </a:extLst>
          </p:cNvPr>
          <p:cNvSpPr>
            <a:spLocks noGrp="1"/>
          </p:cNvSpPr>
          <p:nvPr>
            <p:ph type="sldNum" sz="quarter" idx="12"/>
          </p:nvPr>
        </p:nvSpPr>
        <p:spPr/>
        <p:txBody>
          <a:bodyPr/>
          <a:lstStyle/>
          <a:p>
            <a:fld id="{2E2388F1-946B-A440-A3FC-F5D8F6BC9DFC}" type="slidenum">
              <a:rPr lang="pt-PT" smtClean="0"/>
              <a:t>‹nº›</a:t>
            </a:fld>
            <a:endParaRPr lang="pt-PT"/>
          </a:p>
        </p:txBody>
      </p:sp>
    </p:spTree>
    <p:extLst>
      <p:ext uri="{BB962C8B-B14F-4D97-AF65-F5344CB8AC3E}">
        <p14:creationId xmlns:p14="http://schemas.microsoft.com/office/powerpoint/2010/main" val="2799581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pt-PT"/>
              <a:t>Clique para editar o estilo de título do Modelo Global</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6F6D6A73-61FA-614B-B0F2-8B62C80AB8B4}" type="datetimeFigureOut">
              <a:rPr lang="pt-PT" smtClean="0"/>
              <a:t>27/04/20</a:t>
            </a:fld>
            <a:endParaRPr lang="pt-PT"/>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pt-PT"/>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E2388F1-946B-A440-A3FC-F5D8F6BC9DFC}" type="slidenum">
              <a:rPr lang="pt-PT" smtClean="0"/>
              <a:t>‹nº›</a:t>
            </a:fld>
            <a:endParaRPr lang="pt-PT"/>
          </a:p>
        </p:txBody>
      </p:sp>
    </p:spTree>
    <p:extLst>
      <p:ext uri="{BB962C8B-B14F-4D97-AF65-F5344CB8AC3E}">
        <p14:creationId xmlns:p14="http://schemas.microsoft.com/office/powerpoint/2010/main" val="3271224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6F6D6A73-61FA-614B-B0F2-8B62C80AB8B4}" type="datetimeFigureOut">
              <a:rPr lang="pt-PT" smtClean="0"/>
              <a:t>27/04/20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E2388F1-946B-A440-A3FC-F5D8F6BC9DFC}" type="slidenum">
              <a:rPr lang="pt-PT" smtClean="0"/>
              <a:t>‹nº›</a:t>
            </a:fld>
            <a:endParaRPr lang="pt-PT"/>
          </a:p>
        </p:txBody>
      </p:sp>
    </p:spTree>
    <p:extLst>
      <p:ext uri="{BB962C8B-B14F-4D97-AF65-F5344CB8AC3E}">
        <p14:creationId xmlns:p14="http://schemas.microsoft.com/office/powerpoint/2010/main" val="1165150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6F6D6A73-61FA-614B-B0F2-8B62C80AB8B4}" type="datetimeFigureOut">
              <a:rPr lang="pt-PT" smtClean="0"/>
              <a:t>27/04/20</a:t>
            </a:fld>
            <a:endParaRPr lang="pt-PT"/>
          </a:p>
        </p:txBody>
      </p:sp>
      <p:sp>
        <p:nvSpPr>
          <p:cNvPr id="5" name="Footer Placeholder 4"/>
          <p:cNvSpPr>
            <a:spLocks noGrp="1"/>
          </p:cNvSpPr>
          <p:nvPr>
            <p:ph type="ftr" sz="quarter" idx="11"/>
          </p:nvPr>
        </p:nvSpPr>
        <p:spPr/>
        <p:txBody>
          <a:bodyPr/>
          <a:lstStyle/>
          <a:p>
            <a:endParaRPr lang="pt-PT"/>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E2388F1-946B-A440-A3FC-F5D8F6BC9DFC}" type="slidenum">
              <a:rPr lang="pt-PT" smtClean="0"/>
              <a:t>‹nº›</a:t>
            </a:fld>
            <a:endParaRPr lang="pt-PT"/>
          </a:p>
        </p:txBody>
      </p:sp>
    </p:spTree>
    <p:extLst>
      <p:ext uri="{BB962C8B-B14F-4D97-AF65-F5344CB8AC3E}">
        <p14:creationId xmlns:p14="http://schemas.microsoft.com/office/powerpoint/2010/main" val="2449634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PT"/>
              <a:t>Clique para editar o estilo de título do Modelo Global</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6F6D6A73-61FA-614B-B0F2-8B62C80AB8B4}" type="datetimeFigureOut">
              <a:rPr lang="pt-PT" smtClean="0"/>
              <a:t>27/04/20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E2388F1-946B-A440-A3FC-F5D8F6BC9DFC}" type="slidenum">
              <a:rPr lang="pt-PT" smtClean="0"/>
              <a:t>‹nº›</a:t>
            </a:fld>
            <a:endParaRPr lang="pt-PT"/>
          </a:p>
        </p:txBody>
      </p:sp>
    </p:spTree>
    <p:extLst>
      <p:ext uri="{BB962C8B-B14F-4D97-AF65-F5344CB8AC3E}">
        <p14:creationId xmlns:p14="http://schemas.microsoft.com/office/powerpoint/2010/main" val="681268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6F6D6A73-61FA-614B-B0F2-8B62C80AB8B4}" type="datetimeFigureOut">
              <a:rPr lang="pt-PT" smtClean="0"/>
              <a:t>27/04/20</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E2388F1-946B-A440-A3FC-F5D8F6BC9DFC}" type="slidenum">
              <a:rPr lang="pt-PT" smtClean="0"/>
              <a:t>‹nº›</a:t>
            </a:fld>
            <a:endParaRPr lang="pt-PT"/>
          </a:p>
        </p:txBody>
      </p:sp>
    </p:spTree>
    <p:extLst>
      <p:ext uri="{BB962C8B-B14F-4D97-AF65-F5344CB8AC3E}">
        <p14:creationId xmlns:p14="http://schemas.microsoft.com/office/powerpoint/2010/main" val="1384871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6F6D6A73-61FA-614B-B0F2-8B62C80AB8B4}" type="datetimeFigureOut">
              <a:rPr lang="pt-PT" smtClean="0"/>
              <a:t>27/04/20</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E2388F1-946B-A440-A3FC-F5D8F6BC9DFC}" type="slidenum">
              <a:rPr lang="pt-PT" smtClean="0"/>
              <a:t>‹nº›</a:t>
            </a:fld>
            <a:endParaRPr lang="pt-PT"/>
          </a:p>
        </p:txBody>
      </p:sp>
    </p:spTree>
    <p:extLst>
      <p:ext uri="{BB962C8B-B14F-4D97-AF65-F5344CB8AC3E}">
        <p14:creationId xmlns:p14="http://schemas.microsoft.com/office/powerpoint/2010/main" val="2975367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6F6D6A73-61FA-614B-B0F2-8B62C80AB8B4}" type="datetimeFigureOut">
              <a:rPr lang="pt-PT" smtClean="0"/>
              <a:t>27/04/20</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2E2388F1-946B-A440-A3FC-F5D8F6BC9DFC}" type="slidenum">
              <a:rPr lang="pt-PT" smtClean="0"/>
              <a:t>‹nº›</a:t>
            </a:fld>
            <a:endParaRPr lang="pt-PT"/>
          </a:p>
        </p:txBody>
      </p:sp>
    </p:spTree>
    <p:extLst>
      <p:ext uri="{BB962C8B-B14F-4D97-AF65-F5344CB8AC3E}">
        <p14:creationId xmlns:p14="http://schemas.microsoft.com/office/powerpoint/2010/main" val="64665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069885D-7B8A-426F-BC2A-7C60BDBC3B84}" type="datetimeFigureOut">
              <a:rPr lang="pt-PT" smtClean="0"/>
              <a:t>26/04/20</a:t>
            </a:fld>
            <a:endParaRPr lang="pt-PT"/>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C6054AE-2CBD-4EEA-8C2B-8F1768A84A5A}" type="slidenum">
              <a:rPr lang="pt-PT" smtClean="0"/>
              <a:t>‹nº›</a:t>
            </a:fld>
            <a:endParaRPr lang="pt-PT"/>
          </a:p>
        </p:txBody>
      </p:sp>
    </p:spTree>
    <p:extLst>
      <p:ext uri="{BB962C8B-B14F-4D97-AF65-F5344CB8AC3E}">
        <p14:creationId xmlns:p14="http://schemas.microsoft.com/office/powerpoint/2010/main" val="2866694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pt-PT"/>
              <a:t>Clique para editar o estilo de título do Modelo Global</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6F6D6A73-61FA-614B-B0F2-8B62C80AB8B4}" type="datetimeFigureOut">
              <a:rPr lang="pt-PT" smtClean="0"/>
              <a:t>27/04/20</a:t>
            </a:fld>
            <a:endParaRPr lang="pt-PT"/>
          </a:p>
        </p:txBody>
      </p:sp>
      <p:sp>
        <p:nvSpPr>
          <p:cNvPr id="6" name="Footer Placeholder 5"/>
          <p:cNvSpPr>
            <a:spLocks noGrp="1"/>
          </p:cNvSpPr>
          <p:nvPr>
            <p:ph type="ftr" sz="quarter" idx="11"/>
          </p:nvPr>
        </p:nvSpPr>
        <p:spPr/>
        <p:txBody>
          <a:bodyPr/>
          <a:lstStyle/>
          <a:p>
            <a:endParaRPr lang="pt-PT"/>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E2388F1-946B-A440-A3FC-F5D8F6BC9DFC}" type="slidenum">
              <a:rPr lang="pt-PT" smtClean="0"/>
              <a:t>‹nº›</a:t>
            </a:fld>
            <a:endParaRPr lang="pt-PT"/>
          </a:p>
        </p:txBody>
      </p:sp>
    </p:spTree>
    <p:extLst>
      <p:ext uri="{BB962C8B-B14F-4D97-AF65-F5344CB8AC3E}">
        <p14:creationId xmlns:p14="http://schemas.microsoft.com/office/powerpoint/2010/main" val="855056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6F6D6A73-61FA-614B-B0F2-8B62C80AB8B4}" type="datetimeFigureOut">
              <a:rPr lang="pt-PT" smtClean="0"/>
              <a:t>27/04/20</a:t>
            </a:fld>
            <a:endParaRPr lang="pt-PT"/>
          </a:p>
        </p:txBody>
      </p:sp>
      <p:sp>
        <p:nvSpPr>
          <p:cNvPr id="6" name="Footer Placeholder 5"/>
          <p:cNvSpPr>
            <a:spLocks noGrp="1"/>
          </p:cNvSpPr>
          <p:nvPr>
            <p:ph type="ftr" sz="quarter" idx="11"/>
          </p:nvPr>
        </p:nvSpPr>
        <p:spPr/>
        <p:txBody>
          <a:bodyPr/>
          <a:lstStyle/>
          <a:p>
            <a:endParaRPr lang="pt-PT"/>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E2388F1-946B-A440-A3FC-F5D8F6BC9DFC}" type="slidenum">
              <a:rPr lang="pt-PT" smtClean="0"/>
              <a:t>‹nº›</a:t>
            </a:fld>
            <a:endParaRPr lang="pt-PT"/>
          </a:p>
        </p:txBody>
      </p:sp>
    </p:spTree>
    <p:extLst>
      <p:ext uri="{BB962C8B-B14F-4D97-AF65-F5344CB8AC3E}">
        <p14:creationId xmlns:p14="http://schemas.microsoft.com/office/powerpoint/2010/main" val="2668400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Fotografia Panorâmica com Legenda">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6F6D6A73-61FA-614B-B0F2-8B62C80AB8B4}" type="datetimeFigureOut">
              <a:rPr lang="pt-PT" smtClean="0"/>
              <a:t>27/04/20</a:t>
            </a:fld>
            <a:endParaRPr lang="pt-PT"/>
          </a:p>
        </p:txBody>
      </p:sp>
      <p:sp>
        <p:nvSpPr>
          <p:cNvPr id="6" name="Footer Placeholder 5"/>
          <p:cNvSpPr>
            <a:spLocks noGrp="1"/>
          </p:cNvSpPr>
          <p:nvPr>
            <p:ph type="ftr" sz="quarter" idx="11"/>
          </p:nvPr>
        </p:nvSpPr>
        <p:spPr/>
        <p:txBody>
          <a:bodyPr/>
          <a:lstStyle/>
          <a:p>
            <a:endParaRPr lang="pt-PT"/>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E2388F1-946B-A440-A3FC-F5D8F6BC9DFC}" type="slidenum">
              <a:rPr lang="pt-PT" smtClean="0"/>
              <a:t>‹nº›</a:t>
            </a:fld>
            <a:endParaRPr lang="pt-PT"/>
          </a:p>
        </p:txBody>
      </p:sp>
    </p:spTree>
    <p:extLst>
      <p:ext uri="{BB962C8B-B14F-4D97-AF65-F5344CB8AC3E}">
        <p14:creationId xmlns:p14="http://schemas.microsoft.com/office/powerpoint/2010/main" val="469625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pt-PT"/>
              <a:t>Clique para editar o estilo de título do Modelo Global</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6F6D6A73-61FA-614B-B0F2-8B62C80AB8B4}" type="datetimeFigureOut">
              <a:rPr lang="pt-PT" smtClean="0"/>
              <a:t>27/04/20</a:t>
            </a:fld>
            <a:endParaRPr lang="pt-PT"/>
          </a:p>
        </p:txBody>
      </p:sp>
      <p:sp>
        <p:nvSpPr>
          <p:cNvPr id="5" name="Footer Placeholder 4"/>
          <p:cNvSpPr>
            <a:spLocks noGrp="1"/>
          </p:cNvSpPr>
          <p:nvPr>
            <p:ph type="ftr" sz="quarter" idx="11"/>
          </p:nvPr>
        </p:nvSpPr>
        <p:spPr/>
        <p:txBody>
          <a:bodyPr/>
          <a:lstStyle/>
          <a:p>
            <a:endParaRPr lang="pt-PT"/>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E2388F1-946B-A440-A3FC-F5D8F6BC9DFC}" type="slidenum">
              <a:rPr lang="pt-PT" smtClean="0"/>
              <a:t>‹nº›</a:t>
            </a:fld>
            <a:endParaRPr lang="pt-PT"/>
          </a:p>
        </p:txBody>
      </p:sp>
    </p:spTree>
    <p:extLst>
      <p:ext uri="{BB962C8B-B14F-4D97-AF65-F5344CB8AC3E}">
        <p14:creationId xmlns:p14="http://schemas.microsoft.com/office/powerpoint/2010/main" val="415252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pt-PT"/>
              <a:t>Clique para editar o estilo de título do Modelo Global</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6F6D6A73-61FA-614B-B0F2-8B62C80AB8B4}" type="datetimeFigureOut">
              <a:rPr lang="pt-PT" smtClean="0"/>
              <a:t>27/04/20</a:t>
            </a:fld>
            <a:endParaRPr lang="pt-PT"/>
          </a:p>
        </p:txBody>
      </p:sp>
      <p:sp>
        <p:nvSpPr>
          <p:cNvPr id="5" name="Footer Placeholder 4"/>
          <p:cNvSpPr>
            <a:spLocks noGrp="1"/>
          </p:cNvSpPr>
          <p:nvPr>
            <p:ph type="ftr" sz="quarter" idx="11"/>
          </p:nvPr>
        </p:nvSpPr>
        <p:spPr/>
        <p:txBody>
          <a:bodyPr/>
          <a:lstStyle/>
          <a:p>
            <a:endParaRPr lang="pt-PT"/>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E2388F1-946B-A440-A3FC-F5D8F6BC9DFC}" type="slidenum">
              <a:rPr lang="pt-PT" smtClean="0"/>
              <a:t>‹nº›</a:t>
            </a:fld>
            <a:endParaRPr lang="pt-PT"/>
          </a:p>
        </p:txBody>
      </p:sp>
    </p:spTree>
    <p:extLst>
      <p:ext uri="{BB962C8B-B14F-4D97-AF65-F5344CB8AC3E}">
        <p14:creationId xmlns:p14="http://schemas.microsoft.com/office/powerpoint/2010/main" val="1314387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6F6D6A73-61FA-614B-B0F2-8B62C80AB8B4}" type="datetimeFigureOut">
              <a:rPr lang="pt-PT" smtClean="0"/>
              <a:t>27/04/20</a:t>
            </a:fld>
            <a:endParaRPr lang="pt-PT"/>
          </a:p>
        </p:txBody>
      </p:sp>
      <p:sp>
        <p:nvSpPr>
          <p:cNvPr id="5" name="Footer Placeholder 4"/>
          <p:cNvSpPr>
            <a:spLocks noGrp="1"/>
          </p:cNvSpPr>
          <p:nvPr>
            <p:ph type="ftr" sz="quarter" idx="11"/>
          </p:nvPr>
        </p:nvSpPr>
        <p:spPr/>
        <p:txBody>
          <a:bodyPr/>
          <a:lstStyle/>
          <a:p>
            <a:endParaRPr lang="pt-PT"/>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E2388F1-946B-A440-A3FC-F5D8F6BC9DFC}" type="slidenum">
              <a:rPr lang="pt-PT" smtClean="0"/>
              <a:t>‹nº›</a:t>
            </a:fld>
            <a:endParaRPr lang="pt-PT"/>
          </a:p>
        </p:txBody>
      </p:sp>
    </p:spTree>
    <p:extLst>
      <p:ext uri="{BB962C8B-B14F-4D97-AF65-F5344CB8AC3E}">
        <p14:creationId xmlns:p14="http://schemas.microsoft.com/office/powerpoint/2010/main" val="3312731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F6D6A73-61FA-614B-B0F2-8B62C80AB8B4}" type="datetimeFigureOut">
              <a:rPr lang="pt-PT" smtClean="0"/>
              <a:t>27/04/20</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2E2388F1-946B-A440-A3FC-F5D8F6BC9DFC}" type="slidenum">
              <a:rPr lang="pt-PT" smtClean="0"/>
              <a:t>‹nº›</a:t>
            </a:fld>
            <a:endParaRPr lang="pt-PT"/>
          </a:p>
        </p:txBody>
      </p:sp>
    </p:spTree>
    <p:extLst>
      <p:ext uri="{BB962C8B-B14F-4D97-AF65-F5344CB8AC3E}">
        <p14:creationId xmlns:p14="http://schemas.microsoft.com/office/powerpoint/2010/main" val="33861855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luna de 3 Imagens">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F6D6A73-61FA-614B-B0F2-8B62C80AB8B4}" type="datetimeFigureOut">
              <a:rPr lang="pt-PT" smtClean="0"/>
              <a:t>27/04/20</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2E2388F1-946B-A440-A3FC-F5D8F6BC9DFC}" type="slidenum">
              <a:rPr lang="pt-PT" smtClean="0"/>
              <a:t>‹nº›</a:t>
            </a:fld>
            <a:endParaRPr lang="pt-PT"/>
          </a:p>
        </p:txBody>
      </p:sp>
    </p:spTree>
    <p:extLst>
      <p:ext uri="{BB962C8B-B14F-4D97-AF65-F5344CB8AC3E}">
        <p14:creationId xmlns:p14="http://schemas.microsoft.com/office/powerpoint/2010/main" val="2517490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nchor="t" anchorCtr="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6F6D6A73-61FA-614B-B0F2-8B62C80AB8B4}" type="datetimeFigureOut">
              <a:rPr lang="pt-PT" smtClean="0"/>
              <a:t>27/04/20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E2388F1-946B-A440-A3FC-F5D8F6BC9DFC}" type="slidenum">
              <a:rPr lang="pt-PT" smtClean="0"/>
              <a:t>‹nº›</a:t>
            </a:fld>
            <a:endParaRPr lang="pt-PT"/>
          </a:p>
        </p:txBody>
      </p:sp>
    </p:spTree>
    <p:extLst>
      <p:ext uri="{BB962C8B-B14F-4D97-AF65-F5344CB8AC3E}">
        <p14:creationId xmlns:p14="http://schemas.microsoft.com/office/powerpoint/2010/main" val="2983658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6F6D6A73-61FA-614B-B0F2-8B62C80AB8B4}" type="datetimeFigureOut">
              <a:rPr lang="pt-PT" smtClean="0"/>
              <a:t>27/04/20</a:t>
            </a:fld>
            <a:endParaRPr lang="pt-PT"/>
          </a:p>
        </p:txBody>
      </p:sp>
      <p:sp>
        <p:nvSpPr>
          <p:cNvPr id="5" name="Footer Placeholder 4"/>
          <p:cNvSpPr>
            <a:spLocks noGrp="1"/>
          </p:cNvSpPr>
          <p:nvPr>
            <p:ph type="ftr" sz="quarter" idx="11"/>
          </p:nvPr>
        </p:nvSpPr>
        <p:spPr/>
        <p:txBody>
          <a:bodyPr/>
          <a:lstStyle/>
          <a:p>
            <a:endParaRPr lang="pt-PT"/>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E2388F1-946B-A440-A3FC-F5D8F6BC9DFC}" type="slidenum">
              <a:rPr lang="pt-PT" smtClean="0"/>
              <a:t>‹nº›</a:t>
            </a:fld>
            <a:endParaRPr lang="pt-PT"/>
          </a:p>
        </p:txBody>
      </p:sp>
    </p:spTree>
    <p:extLst>
      <p:ext uri="{BB962C8B-B14F-4D97-AF65-F5344CB8AC3E}">
        <p14:creationId xmlns:p14="http://schemas.microsoft.com/office/powerpoint/2010/main" val="29988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069885D-7B8A-426F-BC2A-7C60BDBC3B84}" type="datetimeFigureOut">
              <a:rPr lang="pt-PT" smtClean="0"/>
              <a:t>26/04/20</a:t>
            </a:fld>
            <a:endParaRPr lang="pt-PT"/>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pt-PT"/>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C6054AE-2CBD-4EEA-8C2B-8F1768A84A5A}" type="slidenum">
              <a:rPr lang="pt-PT" smtClean="0"/>
              <a:t>‹nº›</a:t>
            </a:fld>
            <a:endParaRPr lang="pt-PT"/>
          </a:p>
        </p:txBody>
      </p:sp>
    </p:spTree>
    <p:extLst>
      <p:ext uri="{BB962C8B-B14F-4D97-AF65-F5344CB8AC3E}">
        <p14:creationId xmlns:p14="http://schemas.microsoft.com/office/powerpoint/2010/main" val="1966599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3069885D-7B8A-426F-BC2A-7C60BDBC3B84}" type="datetimeFigureOut">
              <a:rPr lang="pt-PT" smtClean="0"/>
              <a:t>26/04/20</a:t>
            </a:fld>
            <a:endParaRPr lang="pt-PT"/>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pt-PT"/>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C6054AE-2CBD-4EEA-8C2B-8F1768A84A5A}" type="slidenum">
              <a:rPr lang="pt-PT" smtClean="0"/>
              <a:t>‹nº›</a:t>
            </a:fld>
            <a:endParaRPr lang="pt-PT"/>
          </a:p>
        </p:txBody>
      </p:sp>
    </p:spTree>
    <p:extLst>
      <p:ext uri="{BB962C8B-B14F-4D97-AF65-F5344CB8AC3E}">
        <p14:creationId xmlns:p14="http://schemas.microsoft.com/office/powerpoint/2010/main" val="101930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3069885D-7B8A-426F-BC2A-7C60BDBC3B84}" type="datetimeFigureOut">
              <a:rPr lang="pt-PT" smtClean="0"/>
              <a:t>26/04/20</a:t>
            </a:fld>
            <a:endParaRPr lang="pt-PT"/>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pt-PT"/>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C6054AE-2CBD-4EEA-8C2B-8F1768A84A5A}" type="slidenum">
              <a:rPr lang="pt-PT" smtClean="0"/>
              <a:t>‹nº›</a:t>
            </a:fld>
            <a:endParaRPr lang="pt-PT"/>
          </a:p>
        </p:txBody>
      </p:sp>
    </p:spTree>
    <p:extLst>
      <p:ext uri="{BB962C8B-B14F-4D97-AF65-F5344CB8AC3E}">
        <p14:creationId xmlns:p14="http://schemas.microsoft.com/office/powerpoint/2010/main" val="291030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069885D-7B8A-426F-BC2A-7C60BDBC3B84}" type="datetimeFigureOut">
              <a:rPr lang="pt-PT" smtClean="0"/>
              <a:t>26/04/20</a:t>
            </a:fld>
            <a:endParaRPr lang="pt-PT"/>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pt-PT"/>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C6054AE-2CBD-4EEA-8C2B-8F1768A84A5A}" type="slidenum">
              <a:rPr lang="pt-PT" smtClean="0"/>
              <a:t>‹nº›</a:t>
            </a:fld>
            <a:endParaRPr lang="pt-PT"/>
          </a:p>
        </p:txBody>
      </p:sp>
    </p:spTree>
    <p:extLst>
      <p:ext uri="{BB962C8B-B14F-4D97-AF65-F5344CB8AC3E}">
        <p14:creationId xmlns:p14="http://schemas.microsoft.com/office/powerpoint/2010/main" val="206831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069885D-7B8A-426F-BC2A-7C60BDBC3B84}" type="datetimeFigureOut">
              <a:rPr lang="pt-PT" smtClean="0"/>
              <a:t>26/04/20</a:t>
            </a:fld>
            <a:endParaRPr lang="pt-PT"/>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pt-PT"/>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C6054AE-2CBD-4EEA-8C2B-8F1768A84A5A}" type="slidenum">
              <a:rPr lang="pt-PT" smtClean="0"/>
              <a:t>‹nº›</a:t>
            </a:fld>
            <a:endParaRPr lang="pt-PT"/>
          </a:p>
        </p:txBody>
      </p:sp>
    </p:spTree>
    <p:extLst>
      <p:ext uri="{BB962C8B-B14F-4D97-AF65-F5344CB8AC3E}">
        <p14:creationId xmlns:p14="http://schemas.microsoft.com/office/powerpoint/2010/main" val="51343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069885D-7B8A-426F-BC2A-7C60BDBC3B84}" type="datetimeFigureOut">
              <a:rPr lang="pt-PT" smtClean="0"/>
              <a:t>26/04/20</a:t>
            </a:fld>
            <a:endParaRPr lang="pt-PT"/>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pt-PT"/>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C6054AE-2CBD-4EEA-8C2B-8F1768A84A5A}" type="slidenum">
              <a:rPr lang="pt-PT" smtClean="0"/>
              <a:t>‹nº›</a:t>
            </a:fld>
            <a:endParaRPr lang="pt-PT"/>
          </a:p>
        </p:txBody>
      </p:sp>
    </p:spTree>
    <p:extLst>
      <p:ext uri="{BB962C8B-B14F-4D97-AF65-F5344CB8AC3E}">
        <p14:creationId xmlns:p14="http://schemas.microsoft.com/office/powerpoint/2010/main" val="420318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281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36109AB1-F92B-764B-BBFF-9A06F7E6B10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50463609-0C46-894A-9032-704E3C33A6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FB3293C6-3E58-F74A-9D3C-C054E378B90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D6A73-61FA-614B-B0F2-8B62C80AB8B4}" type="datetimeFigureOut">
              <a:rPr lang="pt-PT" smtClean="0"/>
              <a:t>27/04/20</a:t>
            </a:fld>
            <a:endParaRPr lang="pt-PT"/>
          </a:p>
        </p:txBody>
      </p:sp>
      <p:sp>
        <p:nvSpPr>
          <p:cNvPr id="5" name="Marcador de Posição do Rodapé 4">
            <a:extLst>
              <a:ext uri="{FF2B5EF4-FFF2-40B4-BE49-F238E27FC236}">
                <a16:creationId xmlns:a16="http://schemas.microsoft.com/office/drawing/2014/main" id="{31FDF4C3-07E0-4E4B-9E43-42A0B18CE6F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15AB2124-A543-414F-8A3D-38B2243438A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388F1-946B-A440-A3FC-F5D8F6BC9DFC}" type="slidenum">
              <a:rPr lang="pt-PT" smtClean="0"/>
              <a:t>‹nº›</a:t>
            </a:fld>
            <a:endParaRPr lang="pt-PT"/>
          </a:p>
        </p:txBody>
      </p:sp>
    </p:spTree>
    <p:extLst>
      <p:ext uri="{BB962C8B-B14F-4D97-AF65-F5344CB8AC3E}">
        <p14:creationId xmlns:p14="http://schemas.microsoft.com/office/powerpoint/2010/main" val="501972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4/27/20</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492551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648000" y="2808000"/>
            <a:ext cx="7882683" cy="1200329"/>
          </a:xfrm>
          <a:prstGeom prst="rect">
            <a:avLst/>
          </a:prstGeom>
          <a:noFill/>
        </p:spPr>
        <p:txBody>
          <a:bodyPr wrap="square" rtlCol="0">
            <a:spAutoFit/>
          </a:bodyPr>
          <a:lstStyle/>
          <a:p>
            <a:pPr lvl="0">
              <a:lnSpc>
                <a:spcPct val="90000"/>
              </a:lnSpc>
            </a:pPr>
            <a:r>
              <a:rPr lang="pt-PT" sz="8000" b="1" dirty="0">
                <a:latin typeface="Calibri" panose="020F0502020204030204" pitchFamily="34" charset="0"/>
                <a:cs typeface="Calibri" panose="020F0502020204030204" pitchFamily="34" charset="0"/>
              </a:rPr>
              <a:t>Correio eletrónico</a:t>
            </a:r>
          </a:p>
        </p:txBody>
      </p:sp>
    </p:spTree>
    <p:extLst>
      <p:ext uri="{BB962C8B-B14F-4D97-AF65-F5344CB8AC3E}">
        <p14:creationId xmlns:p14="http://schemas.microsoft.com/office/powerpoint/2010/main" val="787170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Imagem 14">
            <a:extLst>
              <a:ext uri="{FF2B5EF4-FFF2-40B4-BE49-F238E27FC236}">
                <a16:creationId xmlns:a16="http://schemas.microsoft.com/office/drawing/2014/main" id="{802D2E23-7528-0A4E-B531-A3FE17917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2449" y="763691"/>
            <a:ext cx="1782274" cy="1155457"/>
          </a:xfrm>
          <a:prstGeom prst="rect">
            <a:avLst/>
          </a:prstGeom>
        </p:spPr>
      </p:pic>
      <p:sp>
        <p:nvSpPr>
          <p:cNvPr id="16" name="TextBox 6">
            <a:extLst>
              <a:ext uri="{FF2B5EF4-FFF2-40B4-BE49-F238E27FC236}">
                <a16:creationId xmlns:a16="http://schemas.microsoft.com/office/drawing/2014/main" id="{76BAF3E3-724B-1446-A8EE-1FF1F5DF866C}"/>
              </a:ext>
            </a:extLst>
          </p:cNvPr>
          <p:cNvSpPr txBox="1"/>
          <p:nvPr/>
        </p:nvSpPr>
        <p:spPr>
          <a:xfrm>
            <a:off x="106079" y="530107"/>
            <a:ext cx="1059334" cy="230832"/>
          </a:xfrm>
          <a:prstGeom prst="rect">
            <a:avLst/>
          </a:prstGeom>
          <a:noFill/>
        </p:spPr>
        <p:txBody>
          <a:bodyPr wrap="square" rtlCol="0">
            <a:spAutoFit/>
          </a:bodyPr>
          <a:lstStyle/>
          <a:p>
            <a:pPr lvl="0">
              <a:lnSpc>
                <a:spcPct val="90000"/>
              </a:lnSpc>
            </a:pPr>
            <a:r>
              <a:rPr lang="pt-PT" sz="1000" b="1" i="1" dirty="0">
                <a:solidFill>
                  <a:srgbClr val="A34E92"/>
                </a:solidFill>
                <a:latin typeface="Calibri" panose="020F0502020204030204" pitchFamily="34" charset="0"/>
                <a:cs typeface="Calibri" panose="020F0502020204030204" pitchFamily="34" charset="0"/>
              </a:rPr>
              <a:t>E-mail</a:t>
            </a:r>
          </a:p>
        </p:txBody>
      </p:sp>
      <p:sp>
        <p:nvSpPr>
          <p:cNvPr id="17" name="Retângulo 16">
            <a:extLst>
              <a:ext uri="{FF2B5EF4-FFF2-40B4-BE49-F238E27FC236}">
                <a16:creationId xmlns:a16="http://schemas.microsoft.com/office/drawing/2014/main" id="{F2D58AB3-5124-DD49-A73C-59567AA3EE0A}"/>
              </a:ext>
            </a:extLst>
          </p:cNvPr>
          <p:cNvSpPr/>
          <p:nvPr/>
        </p:nvSpPr>
        <p:spPr>
          <a:xfrm>
            <a:off x="468000" y="900000"/>
            <a:ext cx="4789260" cy="757130"/>
          </a:xfrm>
          <a:prstGeom prst="rect">
            <a:avLst/>
          </a:prstGeom>
        </p:spPr>
        <p:txBody>
          <a:bodyPr wrap="none">
            <a:spAutoFit/>
          </a:bodyPr>
          <a:lstStyle/>
          <a:p>
            <a:pPr>
              <a:lnSpc>
                <a:spcPct val="90000"/>
              </a:lnSpc>
            </a:pPr>
            <a:r>
              <a:rPr lang="pt-PT" sz="4800" b="1" dirty="0">
                <a:latin typeface="Calibri" panose="020F0502020204030204" pitchFamily="34" charset="0"/>
                <a:cs typeface="Calibri" panose="020F0502020204030204" pitchFamily="34" charset="0"/>
              </a:rPr>
              <a:t>Correio eletrónico</a:t>
            </a:r>
          </a:p>
        </p:txBody>
      </p:sp>
      <p:sp>
        <p:nvSpPr>
          <p:cNvPr id="18" name="Retângulo 17">
            <a:extLst>
              <a:ext uri="{FF2B5EF4-FFF2-40B4-BE49-F238E27FC236}">
                <a16:creationId xmlns:a16="http://schemas.microsoft.com/office/drawing/2014/main" id="{58D288E5-C991-D442-919F-79306308EFF7}"/>
              </a:ext>
            </a:extLst>
          </p:cNvPr>
          <p:cNvSpPr/>
          <p:nvPr/>
        </p:nvSpPr>
        <p:spPr>
          <a:xfrm>
            <a:off x="468000" y="1900682"/>
            <a:ext cx="7504747" cy="646331"/>
          </a:xfrm>
          <a:prstGeom prst="rect">
            <a:avLst/>
          </a:prstGeom>
        </p:spPr>
        <p:txBody>
          <a:bodyPr wrap="none">
            <a:spAutoFit/>
          </a:bodyPr>
          <a:lstStyle/>
          <a:p>
            <a:r>
              <a:rPr lang="pt-PT" sz="3600" b="1" dirty="0">
                <a:solidFill>
                  <a:srgbClr val="A34E92"/>
                </a:solidFill>
                <a:cs typeface="Arial" panose="020B0604020202020204" pitchFamily="34" charset="0"/>
              </a:rPr>
              <a:t>Como deves proteger-te de </a:t>
            </a:r>
            <a:r>
              <a:rPr lang="pt-PT" sz="3600" b="1" i="1" dirty="0">
                <a:solidFill>
                  <a:srgbClr val="A34E92"/>
                </a:solidFill>
                <a:cs typeface="Arial" panose="020B0604020202020204" pitchFamily="34" charset="0"/>
              </a:rPr>
              <a:t>phishing?</a:t>
            </a:r>
          </a:p>
        </p:txBody>
      </p:sp>
      <p:sp>
        <p:nvSpPr>
          <p:cNvPr id="19" name="Retângulo 18">
            <a:extLst>
              <a:ext uri="{FF2B5EF4-FFF2-40B4-BE49-F238E27FC236}">
                <a16:creationId xmlns:a16="http://schemas.microsoft.com/office/drawing/2014/main" id="{65B50497-5A96-1B4D-93CD-3EEBAB02403A}"/>
              </a:ext>
            </a:extLst>
          </p:cNvPr>
          <p:cNvSpPr/>
          <p:nvPr/>
        </p:nvSpPr>
        <p:spPr>
          <a:xfrm>
            <a:off x="468000" y="3058891"/>
            <a:ext cx="8306723" cy="3046988"/>
          </a:xfrm>
          <a:prstGeom prst="rect">
            <a:avLst/>
          </a:prstGeom>
        </p:spPr>
        <p:txBody>
          <a:bodyPr wrap="square">
            <a:spAutoFit/>
          </a:bodyPr>
          <a:lstStyle/>
          <a:p>
            <a:pPr marL="342900" indent="-342900">
              <a:buFont typeface="Arial" panose="020B0604020202020204" pitchFamily="34" charset="0"/>
              <a:buChar char="•"/>
            </a:pPr>
            <a:r>
              <a:rPr lang="pt-PT" sz="2400" dirty="0">
                <a:solidFill>
                  <a:srgbClr val="000000"/>
                </a:solidFill>
              </a:rPr>
              <a:t>Nunca responder a pedidos de dados pessoais por </a:t>
            </a:r>
            <a:r>
              <a:rPr lang="pt-PT" sz="2400" i="1" dirty="0">
                <a:solidFill>
                  <a:srgbClr val="000000"/>
                </a:solidFill>
              </a:rPr>
              <a:t>e-mail</a:t>
            </a:r>
            <a:r>
              <a:rPr lang="pt-PT" sz="2400" dirty="0">
                <a:solidFill>
                  <a:srgbClr val="000000"/>
                </a:solidFill>
              </a:rPr>
              <a:t>; </a:t>
            </a:r>
          </a:p>
          <a:p>
            <a:pPr marL="342900" indent="-342900">
              <a:buFont typeface="Arial" panose="020B0604020202020204" pitchFamily="34" charset="0"/>
              <a:buChar char="•"/>
            </a:pPr>
            <a:r>
              <a:rPr lang="pt-PT" sz="2400" dirty="0"/>
              <a:t>Aceder apenas a </a:t>
            </a:r>
            <a:r>
              <a:rPr lang="pt-PT" sz="2400" i="1" dirty="0"/>
              <a:t>sites </a:t>
            </a:r>
            <a:r>
              <a:rPr lang="pt-PT" sz="2400" dirty="0"/>
              <a:t>cujo endereço tenha sido digitado por ti; </a:t>
            </a:r>
          </a:p>
          <a:p>
            <a:pPr marL="342900" indent="-342900">
              <a:buFont typeface="Arial" panose="020B0604020202020204" pitchFamily="34" charset="0"/>
              <a:buChar char="•"/>
            </a:pPr>
            <a:r>
              <a:rPr lang="pt-PT" sz="2400" dirty="0"/>
              <a:t>Ter atenção a mensagens de pedidos de donativos para organizações de beneficência após uma catástrofe; </a:t>
            </a:r>
          </a:p>
          <a:p>
            <a:pPr marL="342900" indent="-342900">
              <a:buFont typeface="Arial" panose="020B0604020202020204" pitchFamily="34" charset="0"/>
              <a:buChar char="•"/>
            </a:pPr>
            <a:r>
              <a:rPr lang="pt-PT" sz="2400" dirty="0"/>
              <a:t>Ignorar mensagens com ameaças alarmistas de fecho de conta; </a:t>
            </a:r>
          </a:p>
          <a:p>
            <a:pPr marL="342900" indent="-342900">
              <a:buFont typeface="Arial" panose="020B0604020202020204" pitchFamily="34" charset="0"/>
              <a:buChar char="•"/>
            </a:pPr>
            <a:r>
              <a:rPr lang="pt-PT" sz="2400" dirty="0"/>
              <a:t>Ignorar promessas de dinheiro fácil; </a:t>
            </a:r>
          </a:p>
          <a:p>
            <a:pPr marL="342900" indent="-342900">
              <a:buFont typeface="Arial" panose="020B0604020202020204" pitchFamily="34" charset="0"/>
              <a:buChar char="•"/>
            </a:pPr>
            <a:r>
              <a:rPr lang="pt-PT" sz="2400" dirty="0"/>
              <a:t>Ignorar negócios que parecem demasiado fáceis e lucrativos. </a:t>
            </a:r>
          </a:p>
        </p:txBody>
      </p:sp>
    </p:spTree>
    <p:extLst>
      <p:ext uri="{BB962C8B-B14F-4D97-AF65-F5344CB8AC3E}">
        <p14:creationId xmlns:p14="http://schemas.microsoft.com/office/powerpoint/2010/main" val="247897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06079" y="530107"/>
            <a:ext cx="1059334" cy="230832"/>
          </a:xfrm>
          <a:prstGeom prst="rect">
            <a:avLst/>
          </a:prstGeom>
          <a:noFill/>
        </p:spPr>
        <p:txBody>
          <a:bodyPr wrap="square" rtlCol="0">
            <a:spAutoFit/>
          </a:bodyPr>
          <a:lstStyle/>
          <a:p>
            <a:pPr lvl="0">
              <a:lnSpc>
                <a:spcPct val="90000"/>
              </a:lnSpc>
            </a:pPr>
            <a:r>
              <a:rPr lang="pt-PT" sz="1000" b="1" i="1" dirty="0">
                <a:solidFill>
                  <a:srgbClr val="A34E92"/>
                </a:solidFill>
                <a:latin typeface="Calibri" panose="020F0502020204030204" pitchFamily="34" charset="0"/>
                <a:cs typeface="Calibri" panose="020F0502020204030204" pitchFamily="34" charset="0"/>
              </a:rPr>
              <a:t>E-mail</a:t>
            </a:r>
          </a:p>
        </p:txBody>
      </p:sp>
      <p:sp>
        <p:nvSpPr>
          <p:cNvPr id="3" name="TextBox 3"/>
          <p:cNvSpPr txBox="1"/>
          <p:nvPr/>
        </p:nvSpPr>
        <p:spPr>
          <a:xfrm>
            <a:off x="467999" y="900000"/>
            <a:ext cx="8208001" cy="1421928"/>
          </a:xfrm>
          <a:prstGeom prst="rect">
            <a:avLst/>
          </a:prstGeom>
          <a:noFill/>
        </p:spPr>
        <p:txBody>
          <a:bodyPr wrap="square" rtlCol="0">
            <a:spAutoFit/>
          </a:bodyPr>
          <a:lstStyle/>
          <a:p>
            <a:pPr lvl="0">
              <a:lnSpc>
                <a:spcPct val="90000"/>
              </a:lnSpc>
            </a:pPr>
            <a:r>
              <a:rPr lang="pt-PT" sz="4800" b="1" dirty="0">
                <a:latin typeface="Calibri" panose="020F0502020204030204" pitchFamily="34" charset="0"/>
                <a:cs typeface="Calibri" panose="020F0502020204030204" pitchFamily="34" charset="0"/>
              </a:rPr>
              <a:t>Estrutura de um endereço </a:t>
            </a:r>
            <a:br>
              <a:rPr lang="pt-PT" sz="4800" b="1" dirty="0">
                <a:latin typeface="Calibri" panose="020F0502020204030204" pitchFamily="34" charset="0"/>
                <a:cs typeface="Calibri" panose="020F0502020204030204" pitchFamily="34" charset="0"/>
              </a:rPr>
            </a:br>
            <a:r>
              <a:rPr lang="pt-PT" sz="4800" b="1" dirty="0">
                <a:latin typeface="Calibri" panose="020F0502020204030204" pitchFamily="34" charset="0"/>
                <a:cs typeface="Calibri" panose="020F0502020204030204" pitchFamily="34" charset="0"/>
              </a:rPr>
              <a:t>de e-mail</a:t>
            </a:r>
            <a:endParaRPr lang="pt-PT" sz="8000" dirty="0"/>
          </a:p>
        </p:txBody>
      </p:sp>
      <p:sp>
        <p:nvSpPr>
          <p:cNvPr id="25" name="Marcador de Posição de Conteúdo 5">
            <a:extLst>
              <a:ext uri="{FF2B5EF4-FFF2-40B4-BE49-F238E27FC236}">
                <a16:creationId xmlns:a16="http://schemas.microsoft.com/office/drawing/2014/main" id="{0A0A940D-0B68-B642-A796-33D181255F40}"/>
              </a:ext>
            </a:extLst>
          </p:cNvPr>
          <p:cNvSpPr txBox="1">
            <a:spLocks/>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pt-PT" sz="3600">
              <a:solidFill>
                <a:schemeClr val="tx1">
                  <a:lumMod val="65000"/>
                  <a:lumOff val="35000"/>
                </a:schemeClr>
              </a:solidFill>
            </a:endParaRPr>
          </a:p>
          <a:p>
            <a:pPr marL="0" indent="0" algn="ctr">
              <a:buFont typeface="Arial" panose="020B0604020202020204" pitchFamily="34" charset="0"/>
              <a:buNone/>
            </a:pPr>
            <a:endParaRPr lang="pt-PT" sz="3600">
              <a:solidFill>
                <a:schemeClr val="tx1">
                  <a:lumMod val="65000"/>
                  <a:lumOff val="35000"/>
                </a:schemeClr>
              </a:solidFill>
            </a:endParaRPr>
          </a:p>
          <a:p>
            <a:pPr marL="0" indent="0" algn="ctr">
              <a:buFont typeface="Arial" panose="020B0604020202020204" pitchFamily="34" charset="0"/>
              <a:buNone/>
            </a:pPr>
            <a:r>
              <a:rPr lang="pt-PT" sz="4000"/>
              <a:t>meu.nome@gmail.com</a:t>
            </a:r>
            <a:endParaRPr lang="pt-PT" sz="4000" dirty="0"/>
          </a:p>
        </p:txBody>
      </p:sp>
      <p:sp>
        <p:nvSpPr>
          <p:cNvPr id="26" name="Chaveta à esquerda 6">
            <a:extLst>
              <a:ext uri="{FF2B5EF4-FFF2-40B4-BE49-F238E27FC236}">
                <a16:creationId xmlns:a16="http://schemas.microsoft.com/office/drawing/2014/main" id="{8ECC5FCB-02C7-0349-A845-979F791E50F6}"/>
              </a:ext>
            </a:extLst>
          </p:cNvPr>
          <p:cNvSpPr/>
          <p:nvPr/>
        </p:nvSpPr>
        <p:spPr>
          <a:xfrm rot="16200000">
            <a:off x="3093910" y="2631992"/>
            <a:ext cx="360040" cy="2173984"/>
          </a:xfrm>
          <a:prstGeom prst="leftBrace">
            <a:avLst>
              <a:gd name="adj1" fmla="val 28693"/>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7" name="Chaveta à esquerda 7">
            <a:extLst>
              <a:ext uri="{FF2B5EF4-FFF2-40B4-BE49-F238E27FC236}">
                <a16:creationId xmlns:a16="http://schemas.microsoft.com/office/drawing/2014/main" id="{CF1377F4-9324-4E40-B948-9F6FBA7166C6}"/>
              </a:ext>
            </a:extLst>
          </p:cNvPr>
          <p:cNvSpPr/>
          <p:nvPr/>
        </p:nvSpPr>
        <p:spPr>
          <a:xfrm rot="5400000">
            <a:off x="5281060" y="2271573"/>
            <a:ext cx="360040" cy="1058081"/>
          </a:xfrm>
          <a:prstGeom prst="leftBrace">
            <a:avLst>
              <a:gd name="adj1" fmla="val 28693"/>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8" name="Chaveta à esquerda 8">
            <a:extLst>
              <a:ext uri="{FF2B5EF4-FFF2-40B4-BE49-F238E27FC236}">
                <a16:creationId xmlns:a16="http://schemas.microsoft.com/office/drawing/2014/main" id="{8E37884D-7192-1541-A9AE-57068428A2F7}"/>
              </a:ext>
            </a:extLst>
          </p:cNvPr>
          <p:cNvSpPr/>
          <p:nvPr/>
        </p:nvSpPr>
        <p:spPr>
          <a:xfrm rot="16200000">
            <a:off x="6372203" y="3331185"/>
            <a:ext cx="360040" cy="792087"/>
          </a:xfrm>
          <a:prstGeom prst="leftBrace">
            <a:avLst>
              <a:gd name="adj1" fmla="val 28693"/>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9" name="Chaveta à esquerda 9">
            <a:extLst>
              <a:ext uri="{FF2B5EF4-FFF2-40B4-BE49-F238E27FC236}">
                <a16:creationId xmlns:a16="http://schemas.microsoft.com/office/drawing/2014/main" id="{E0EB9EF0-9F0E-FA43-8D50-30C9F60A4853}"/>
              </a:ext>
            </a:extLst>
          </p:cNvPr>
          <p:cNvSpPr/>
          <p:nvPr/>
        </p:nvSpPr>
        <p:spPr>
          <a:xfrm rot="16200000">
            <a:off x="5810101" y="3595989"/>
            <a:ext cx="360040" cy="2116162"/>
          </a:xfrm>
          <a:prstGeom prst="leftBrace">
            <a:avLst>
              <a:gd name="adj1" fmla="val 28693"/>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30" name="CaixaDeTexto 29">
            <a:extLst>
              <a:ext uri="{FF2B5EF4-FFF2-40B4-BE49-F238E27FC236}">
                <a16:creationId xmlns:a16="http://schemas.microsoft.com/office/drawing/2014/main" id="{B103023D-F514-0444-BB8A-59974233577C}"/>
              </a:ext>
            </a:extLst>
          </p:cNvPr>
          <p:cNvSpPr txBox="1"/>
          <p:nvPr/>
        </p:nvSpPr>
        <p:spPr>
          <a:xfrm>
            <a:off x="2267744" y="4024407"/>
            <a:ext cx="2016224" cy="369332"/>
          </a:xfrm>
          <a:prstGeom prst="rect">
            <a:avLst/>
          </a:prstGeom>
          <a:noFill/>
        </p:spPr>
        <p:txBody>
          <a:bodyPr wrap="square" rtlCol="0">
            <a:spAutoFit/>
          </a:bodyPr>
          <a:lstStyle/>
          <a:p>
            <a:r>
              <a:rPr lang="pt-PT" dirty="0"/>
              <a:t>nome do utilizador</a:t>
            </a:r>
          </a:p>
        </p:txBody>
      </p:sp>
      <p:sp>
        <p:nvSpPr>
          <p:cNvPr id="31" name="CaixaDeTexto 30">
            <a:extLst>
              <a:ext uri="{FF2B5EF4-FFF2-40B4-BE49-F238E27FC236}">
                <a16:creationId xmlns:a16="http://schemas.microsoft.com/office/drawing/2014/main" id="{26329D56-4602-844D-B96B-2A3C0EA58B8D}"/>
              </a:ext>
            </a:extLst>
          </p:cNvPr>
          <p:cNvSpPr txBox="1"/>
          <p:nvPr/>
        </p:nvSpPr>
        <p:spPr>
          <a:xfrm>
            <a:off x="4341831" y="2156127"/>
            <a:ext cx="2271770" cy="369332"/>
          </a:xfrm>
          <a:prstGeom prst="rect">
            <a:avLst/>
          </a:prstGeom>
          <a:noFill/>
        </p:spPr>
        <p:txBody>
          <a:bodyPr wrap="square" rtlCol="0">
            <a:spAutoFit/>
          </a:bodyPr>
          <a:lstStyle/>
          <a:p>
            <a:r>
              <a:rPr lang="pt-PT" dirty="0"/>
              <a:t>nome</a:t>
            </a:r>
            <a:r>
              <a:rPr lang="pt-PT" sz="1600" dirty="0"/>
              <a:t> </a:t>
            </a:r>
            <a:r>
              <a:rPr lang="pt-PT" dirty="0"/>
              <a:t>do subdomínio</a:t>
            </a:r>
          </a:p>
        </p:txBody>
      </p:sp>
      <p:sp>
        <p:nvSpPr>
          <p:cNvPr id="32" name="CaixaDeTexto 31">
            <a:extLst>
              <a:ext uri="{FF2B5EF4-FFF2-40B4-BE49-F238E27FC236}">
                <a16:creationId xmlns:a16="http://schemas.microsoft.com/office/drawing/2014/main" id="{8E361408-AA3B-DF43-B60C-2FD685B48724}"/>
              </a:ext>
            </a:extLst>
          </p:cNvPr>
          <p:cNvSpPr txBox="1"/>
          <p:nvPr/>
        </p:nvSpPr>
        <p:spPr>
          <a:xfrm>
            <a:off x="5631535" y="4005064"/>
            <a:ext cx="1892793" cy="369332"/>
          </a:xfrm>
          <a:prstGeom prst="rect">
            <a:avLst/>
          </a:prstGeom>
          <a:noFill/>
        </p:spPr>
        <p:txBody>
          <a:bodyPr wrap="square" rtlCol="0">
            <a:spAutoFit/>
          </a:bodyPr>
          <a:lstStyle/>
          <a:p>
            <a:r>
              <a:rPr lang="pt-PT" dirty="0"/>
              <a:t>nome do domínio</a:t>
            </a:r>
          </a:p>
        </p:txBody>
      </p:sp>
      <p:sp>
        <p:nvSpPr>
          <p:cNvPr id="33" name="CaixaDeTexto 32">
            <a:extLst>
              <a:ext uri="{FF2B5EF4-FFF2-40B4-BE49-F238E27FC236}">
                <a16:creationId xmlns:a16="http://schemas.microsoft.com/office/drawing/2014/main" id="{DCE20214-EA32-5B45-A8AB-8F675FD08C07}"/>
              </a:ext>
            </a:extLst>
          </p:cNvPr>
          <p:cNvSpPr txBox="1"/>
          <p:nvPr/>
        </p:nvSpPr>
        <p:spPr>
          <a:xfrm>
            <a:off x="4413841" y="4995778"/>
            <a:ext cx="3182495" cy="369332"/>
          </a:xfrm>
          <a:prstGeom prst="rect">
            <a:avLst/>
          </a:prstGeom>
          <a:noFill/>
        </p:spPr>
        <p:txBody>
          <a:bodyPr wrap="square" rtlCol="0">
            <a:spAutoFit/>
          </a:bodyPr>
          <a:lstStyle/>
          <a:p>
            <a:r>
              <a:rPr lang="pt-PT" dirty="0"/>
              <a:t>endereço do servidor de </a:t>
            </a:r>
            <a:r>
              <a:rPr lang="pt-PT" i="1" dirty="0"/>
              <a:t>e-mail</a:t>
            </a:r>
          </a:p>
        </p:txBody>
      </p:sp>
    </p:spTree>
    <p:extLst>
      <p:ext uri="{BB962C8B-B14F-4D97-AF65-F5344CB8AC3E}">
        <p14:creationId xmlns:p14="http://schemas.microsoft.com/office/powerpoint/2010/main" val="197198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animEffect transition="in" filter="fade">
                                      <p:cBhvr>
                                        <p:cTn id="7" dur="1000"/>
                                        <p:tgtEl>
                                          <p:spTgt spid="25">
                                            <p:txEl>
                                              <p:pRg st="2" end="2"/>
                                            </p:txEl>
                                          </p:spTgt>
                                        </p:tgtEl>
                                      </p:cBhvr>
                                    </p:animEffect>
                                    <p:anim calcmode="lin" valueType="num">
                                      <p:cBhvr>
                                        <p:cTn id="8"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75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grpId="0" nodeType="withEffect">
                                  <p:stCondLst>
                                    <p:cond delay="75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childTnLst>
                          </p:cTn>
                        </p:par>
                        <p:par>
                          <p:cTn id="21" fill="hold">
                            <p:stCondLst>
                              <p:cond delay="2250"/>
                            </p:stCondLst>
                            <p:childTnLst>
                              <p:par>
                                <p:cTn id="22" presetID="53" presetClass="entr" presetSubtype="16" fill="hold" grpId="0" nodeType="afterEffect">
                                  <p:stCondLst>
                                    <p:cond delay="75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grpId="0" nodeType="withEffect">
                                  <p:stCondLst>
                                    <p:cond delay="75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3500"/>
                            </p:stCondLst>
                            <p:childTnLst>
                              <p:par>
                                <p:cTn id="33" presetID="53" presetClass="entr" presetSubtype="16" fill="hold" grpId="0" nodeType="afterEffect">
                                  <p:stCondLst>
                                    <p:cond delay="75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par>
                                <p:cTn id="38" presetID="53" presetClass="entr" presetSubtype="16" fill="hold" grpId="0" nodeType="withEffect">
                                  <p:stCondLst>
                                    <p:cond delay="75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Effect transition="in" filter="fade">
                                      <p:cBhvr>
                                        <p:cTn id="42" dur="500"/>
                                        <p:tgtEl>
                                          <p:spTgt spid="32"/>
                                        </p:tgtEl>
                                      </p:cBhvr>
                                    </p:animEffect>
                                  </p:childTnLst>
                                </p:cTn>
                              </p:par>
                            </p:childTnLst>
                          </p:cTn>
                        </p:par>
                        <p:par>
                          <p:cTn id="43" fill="hold">
                            <p:stCondLst>
                              <p:cond delay="4750"/>
                            </p:stCondLst>
                            <p:childTnLst>
                              <p:par>
                                <p:cTn id="44" presetID="53" presetClass="entr" presetSubtype="16" fill="hold" grpId="0" nodeType="afterEffect">
                                  <p:stCondLst>
                                    <p:cond delay="75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par>
                                <p:cTn id="49" presetID="53" presetClass="entr" presetSubtype="16" fill="hold" grpId="0" nodeType="withEffect">
                                  <p:stCondLst>
                                    <p:cond delay="75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06079" y="530107"/>
            <a:ext cx="1059334" cy="230832"/>
          </a:xfrm>
          <a:prstGeom prst="rect">
            <a:avLst/>
          </a:prstGeom>
          <a:noFill/>
        </p:spPr>
        <p:txBody>
          <a:bodyPr wrap="square" rtlCol="0">
            <a:spAutoFit/>
          </a:bodyPr>
          <a:lstStyle/>
          <a:p>
            <a:pPr lvl="0">
              <a:lnSpc>
                <a:spcPct val="90000"/>
              </a:lnSpc>
            </a:pPr>
            <a:r>
              <a:rPr lang="pt-PT" sz="1000" b="1" i="1" dirty="0">
                <a:solidFill>
                  <a:srgbClr val="A34E92"/>
                </a:solidFill>
                <a:latin typeface="Calibri" panose="020F0502020204030204" pitchFamily="34" charset="0"/>
                <a:cs typeface="Calibri" panose="020F0502020204030204" pitchFamily="34" charset="0"/>
              </a:rPr>
              <a:t>E-mail</a:t>
            </a:r>
          </a:p>
        </p:txBody>
      </p:sp>
      <p:sp>
        <p:nvSpPr>
          <p:cNvPr id="3" name="TextBox 3"/>
          <p:cNvSpPr txBox="1"/>
          <p:nvPr/>
        </p:nvSpPr>
        <p:spPr>
          <a:xfrm>
            <a:off x="468000" y="900000"/>
            <a:ext cx="4866014" cy="757130"/>
          </a:xfrm>
          <a:prstGeom prst="rect">
            <a:avLst/>
          </a:prstGeom>
          <a:noFill/>
        </p:spPr>
        <p:txBody>
          <a:bodyPr wrap="square" rtlCol="0">
            <a:spAutoFit/>
          </a:bodyPr>
          <a:lstStyle/>
          <a:p>
            <a:pPr lvl="0">
              <a:lnSpc>
                <a:spcPct val="90000"/>
              </a:lnSpc>
            </a:pPr>
            <a:r>
              <a:rPr lang="pt-PT" sz="4800" b="1" dirty="0">
                <a:latin typeface="Calibri" panose="020F0502020204030204" pitchFamily="34" charset="0"/>
                <a:cs typeface="Calibri" panose="020F0502020204030204" pitchFamily="34" charset="0"/>
              </a:rPr>
              <a:t>Correio eletrónico</a:t>
            </a:r>
            <a:endParaRPr lang="pt-PT" sz="8000" dirty="0"/>
          </a:p>
        </p:txBody>
      </p:sp>
      <p:sp>
        <p:nvSpPr>
          <p:cNvPr id="4" name="CaixaDeTexto 3"/>
          <p:cNvSpPr txBox="1"/>
          <p:nvPr/>
        </p:nvSpPr>
        <p:spPr>
          <a:xfrm>
            <a:off x="467999" y="1862225"/>
            <a:ext cx="4092277" cy="584775"/>
          </a:xfrm>
          <a:prstGeom prst="rect">
            <a:avLst/>
          </a:prstGeom>
          <a:noFill/>
        </p:spPr>
        <p:txBody>
          <a:bodyPr wrap="square" rtlCol="0">
            <a:spAutoFit/>
          </a:bodyPr>
          <a:lstStyle/>
          <a:p>
            <a:r>
              <a:rPr lang="pt-PT" sz="3200" b="1" dirty="0">
                <a:solidFill>
                  <a:srgbClr val="A34E92"/>
                </a:solidFill>
                <a:cs typeface="Arial" panose="020B0604020202020204" pitchFamily="34" charset="0"/>
              </a:rPr>
              <a:t>Compor mensagem</a:t>
            </a:r>
          </a:p>
        </p:txBody>
      </p:sp>
      <p:sp>
        <p:nvSpPr>
          <p:cNvPr id="5" name="CaixaDeTexto 4"/>
          <p:cNvSpPr txBox="1"/>
          <p:nvPr/>
        </p:nvSpPr>
        <p:spPr>
          <a:xfrm>
            <a:off x="1237857" y="4778305"/>
            <a:ext cx="3083912" cy="707886"/>
          </a:xfrm>
          <a:prstGeom prst="rect">
            <a:avLst/>
          </a:prstGeom>
          <a:noFill/>
        </p:spPr>
        <p:txBody>
          <a:bodyPr wrap="square" rtlCol="0">
            <a:spAutoFit/>
          </a:bodyPr>
          <a:lstStyle/>
          <a:p>
            <a:r>
              <a:rPr lang="pt-PT" sz="4000" b="1" dirty="0">
                <a:solidFill>
                  <a:srgbClr val="A34E92"/>
                </a:solidFill>
                <a:cs typeface="Arial" panose="020B0604020202020204" pitchFamily="34" charset="0"/>
              </a:rPr>
              <a:t>Destinatários</a:t>
            </a:r>
            <a:endParaRPr lang="pt-PT" sz="3200" b="1" dirty="0">
              <a:solidFill>
                <a:srgbClr val="A34E92"/>
              </a:solidFill>
              <a:cs typeface="Arial" panose="020B0604020202020204" pitchFamily="34" charset="0"/>
            </a:endParaRPr>
          </a:p>
        </p:txBody>
      </p:sp>
      <p:sp>
        <p:nvSpPr>
          <p:cNvPr id="9" name="Seta para a direita 8"/>
          <p:cNvSpPr/>
          <p:nvPr/>
        </p:nvSpPr>
        <p:spPr>
          <a:xfrm rot="20609559">
            <a:off x="4329969" y="4049202"/>
            <a:ext cx="2008090" cy="486144"/>
          </a:xfrm>
          <a:prstGeom prst="rightArrow">
            <a:avLst/>
          </a:prstGeom>
          <a:solidFill>
            <a:schemeClr val="bg1"/>
          </a:solidFill>
          <a:ln w="38100">
            <a:solidFill>
              <a:srgbClr val="A34E9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sz="1600"/>
          </a:p>
        </p:txBody>
      </p:sp>
      <p:sp>
        <p:nvSpPr>
          <p:cNvPr id="10" name="Seta para a direita 9"/>
          <p:cNvSpPr/>
          <p:nvPr/>
        </p:nvSpPr>
        <p:spPr>
          <a:xfrm>
            <a:off x="4381031" y="4858398"/>
            <a:ext cx="2008090" cy="486144"/>
          </a:xfrm>
          <a:prstGeom prst="rightArrow">
            <a:avLst/>
          </a:prstGeom>
          <a:solidFill>
            <a:schemeClr val="bg1"/>
          </a:solidFill>
          <a:ln w="38100">
            <a:solidFill>
              <a:srgbClr val="A34E9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sz="1600"/>
          </a:p>
        </p:txBody>
      </p:sp>
      <p:sp>
        <p:nvSpPr>
          <p:cNvPr id="11" name="Seta para a direita 10"/>
          <p:cNvSpPr/>
          <p:nvPr/>
        </p:nvSpPr>
        <p:spPr>
          <a:xfrm rot="967661">
            <a:off x="4333927" y="5652590"/>
            <a:ext cx="2100846" cy="525456"/>
          </a:xfrm>
          <a:prstGeom prst="rightArrow">
            <a:avLst/>
          </a:prstGeom>
          <a:solidFill>
            <a:schemeClr val="bg1"/>
          </a:solidFill>
          <a:ln w="38100">
            <a:solidFill>
              <a:srgbClr val="A34E9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sz="1600"/>
          </a:p>
        </p:txBody>
      </p:sp>
      <p:sp>
        <p:nvSpPr>
          <p:cNvPr id="12" name="CaixaDeTexto 11"/>
          <p:cNvSpPr txBox="1"/>
          <p:nvPr/>
        </p:nvSpPr>
        <p:spPr>
          <a:xfrm>
            <a:off x="6582385" y="4809083"/>
            <a:ext cx="1030080" cy="584775"/>
          </a:xfrm>
          <a:prstGeom prst="rect">
            <a:avLst/>
          </a:prstGeom>
          <a:noFill/>
        </p:spPr>
        <p:txBody>
          <a:bodyPr wrap="square" rtlCol="0">
            <a:spAutoFit/>
          </a:bodyPr>
          <a:lstStyle/>
          <a:p>
            <a:r>
              <a:rPr lang="pt-PT" sz="3200" dirty="0" err="1">
                <a:cs typeface="Arial" panose="020B0604020202020204" pitchFamily="34" charset="0"/>
              </a:rPr>
              <a:t>Cc</a:t>
            </a:r>
            <a:endParaRPr lang="pt-PT" sz="3200" dirty="0">
              <a:cs typeface="Arial" panose="020B0604020202020204" pitchFamily="34" charset="0"/>
            </a:endParaRPr>
          </a:p>
        </p:txBody>
      </p:sp>
      <p:sp>
        <p:nvSpPr>
          <p:cNvPr id="13" name="CaixaDeTexto 12"/>
          <p:cNvSpPr txBox="1"/>
          <p:nvPr/>
        </p:nvSpPr>
        <p:spPr>
          <a:xfrm>
            <a:off x="6493602" y="3666555"/>
            <a:ext cx="1406938" cy="584775"/>
          </a:xfrm>
          <a:prstGeom prst="rect">
            <a:avLst/>
          </a:prstGeom>
          <a:noFill/>
        </p:spPr>
        <p:txBody>
          <a:bodyPr wrap="square" rtlCol="0">
            <a:spAutoFit/>
          </a:bodyPr>
          <a:lstStyle/>
          <a:p>
            <a:r>
              <a:rPr lang="pt-PT" sz="3200" dirty="0">
                <a:cs typeface="Arial" panose="020B0604020202020204" pitchFamily="34" charset="0"/>
              </a:rPr>
              <a:t>Para</a:t>
            </a:r>
          </a:p>
        </p:txBody>
      </p:sp>
      <p:sp>
        <p:nvSpPr>
          <p:cNvPr id="14" name="CaixaDeTexto 13"/>
          <p:cNvSpPr txBox="1"/>
          <p:nvPr/>
        </p:nvSpPr>
        <p:spPr>
          <a:xfrm>
            <a:off x="6582385" y="5951611"/>
            <a:ext cx="2323076" cy="584775"/>
          </a:xfrm>
          <a:prstGeom prst="rect">
            <a:avLst/>
          </a:prstGeom>
          <a:noFill/>
        </p:spPr>
        <p:txBody>
          <a:bodyPr wrap="square" rtlCol="0">
            <a:spAutoFit/>
          </a:bodyPr>
          <a:lstStyle/>
          <a:p>
            <a:r>
              <a:rPr lang="pt-PT" sz="3200" dirty="0" err="1">
                <a:cs typeface="Arial" panose="020B0604020202020204" pitchFamily="34" charset="0"/>
              </a:rPr>
              <a:t>Bcc</a:t>
            </a:r>
            <a:r>
              <a:rPr lang="pt-PT" sz="3200" dirty="0">
                <a:cs typeface="Arial" panose="020B0604020202020204" pitchFamily="34" charset="0"/>
              </a:rPr>
              <a:t> ou </a:t>
            </a:r>
            <a:r>
              <a:rPr lang="pt-PT" sz="3200" dirty="0" err="1">
                <a:cs typeface="Arial" panose="020B0604020202020204" pitchFamily="34" charset="0"/>
              </a:rPr>
              <a:t>Cco</a:t>
            </a:r>
            <a:endParaRPr lang="pt-PT" sz="3200" dirty="0">
              <a:cs typeface="Arial" panose="020B0604020202020204" pitchFamily="34" charset="0"/>
            </a:endParaRPr>
          </a:p>
        </p:txBody>
      </p:sp>
      <p:pic>
        <p:nvPicPr>
          <p:cNvPr id="6" name="Imagem 5"/>
          <p:cNvPicPr>
            <a:picLocks noChangeAspect="1"/>
          </p:cNvPicPr>
          <p:nvPr/>
        </p:nvPicPr>
        <p:blipFill>
          <a:blip r:embed="rId3"/>
          <a:stretch>
            <a:fillRect/>
          </a:stretch>
        </p:blipFill>
        <p:spPr>
          <a:xfrm>
            <a:off x="1166030" y="2552324"/>
            <a:ext cx="6811941" cy="1066449"/>
          </a:xfrm>
          <a:prstGeom prst="rect">
            <a:avLst/>
          </a:prstGeom>
        </p:spPr>
      </p:pic>
    </p:spTree>
    <p:extLst>
      <p:ext uri="{BB962C8B-B14F-4D97-AF65-F5344CB8AC3E}">
        <p14:creationId xmlns:p14="http://schemas.microsoft.com/office/powerpoint/2010/main" val="322424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06079" y="530107"/>
            <a:ext cx="1059334" cy="230832"/>
          </a:xfrm>
          <a:prstGeom prst="rect">
            <a:avLst/>
          </a:prstGeom>
          <a:noFill/>
        </p:spPr>
        <p:txBody>
          <a:bodyPr wrap="square" rtlCol="0">
            <a:spAutoFit/>
          </a:bodyPr>
          <a:lstStyle/>
          <a:p>
            <a:pPr lvl="0">
              <a:lnSpc>
                <a:spcPct val="90000"/>
              </a:lnSpc>
            </a:pPr>
            <a:r>
              <a:rPr lang="pt-PT" sz="1000" b="1" i="1" dirty="0">
                <a:solidFill>
                  <a:srgbClr val="A34E92"/>
                </a:solidFill>
                <a:latin typeface="Calibri" panose="020F0502020204030204" pitchFamily="34" charset="0"/>
                <a:cs typeface="Calibri" panose="020F0502020204030204" pitchFamily="34" charset="0"/>
              </a:rPr>
              <a:t>E-mail</a:t>
            </a:r>
          </a:p>
        </p:txBody>
      </p:sp>
      <p:sp>
        <p:nvSpPr>
          <p:cNvPr id="3" name="TextBox 3"/>
          <p:cNvSpPr txBox="1"/>
          <p:nvPr/>
        </p:nvSpPr>
        <p:spPr>
          <a:xfrm>
            <a:off x="468000" y="645523"/>
            <a:ext cx="8040254" cy="757130"/>
          </a:xfrm>
          <a:prstGeom prst="rect">
            <a:avLst/>
          </a:prstGeom>
          <a:noFill/>
        </p:spPr>
        <p:txBody>
          <a:bodyPr wrap="square" rtlCol="0">
            <a:spAutoFit/>
          </a:bodyPr>
          <a:lstStyle/>
          <a:p>
            <a:pPr lvl="0">
              <a:lnSpc>
                <a:spcPct val="90000"/>
              </a:lnSpc>
            </a:pPr>
            <a:r>
              <a:rPr lang="pt-PT" sz="4800" b="1" dirty="0">
                <a:latin typeface="Calibri" panose="020F0502020204030204" pitchFamily="34" charset="0"/>
                <a:cs typeface="Calibri" panose="020F0502020204030204" pitchFamily="34" charset="0"/>
              </a:rPr>
              <a:t>Os campos “Para”, “</a:t>
            </a:r>
            <a:r>
              <a:rPr lang="pt-PT" sz="4800" b="1" dirty="0" err="1">
                <a:latin typeface="Calibri" panose="020F0502020204030204" pitchFamily="34" charset="0"/>
                <a:cs typeface="Calibri" panose="020F0502020204030204" pitchFamily="34" charset="0"/>
              </a:rPr>
              <a:t>Cc</a:t>
            </a:r>
            <a:r>
              <a:rPr lang="pt-PT" sz="4800" b="1" dirty="0">
                <a:latin typeface="Calibri" panose="020F0502020204030204" pitchFamily="34" charset="0"/>
                <a:cs typeface="Calibri" panose="020F0502020204030204" pitchFamily="34" charset="0"/>
              </a:rPr>
              <a:t>” e “</a:t>
            </a:r>
            <a:r>
              <a:rPr lang="pt-PT" sz="4800" b="1" dirty="0" err="1">
                <a:latin typeface="Calibri" panose="020F0502020204030204" pitchFamily="34" charset="0"/>
                <a:cs typeface="Calibri" panose="020F0502020204030204" pitchFamily="34" charset="0"/>
              </a:rPr>
              <a:t>Bcc</a:t>
            </a:r>
            <a:r>
              <a:rPr lang="pt-PT" sz="4800" b="1" dirty="0">
                <a:latin typeface="Calibri" panose="020F0502020204030204" pitchFamily="34" charset="0"/>
                <a:cs typeface="Calibri" panose="020F0502020204030204" pitchFamily="34" charset="0"/>
              </a:rPr>
              <a:t>”</a:t>
            </a:r>
            <a:endParaRPr lang="pt-PT" sz="8000" dirty="0"/>
          </a:p>
        </p:txBody>
      </p:sp>
      <p:graphicFrame>
        <p:nvGraphicFramePr>
          <p:cNvPr id="8" name="Diagrama 7">
            <a:extLst>
              <a:ext uri="{FF2B5EF4-FFF2-40B4-BE49-F238E27FC236}">
                <a16:creationId xmlns:a16="http://schemas.microsoft.com/office/drawing/2014/main" id="{354E14AE-0CB5-DD49-9A1C-C9525492E8E9}"/>
              </a:ext>
            </a:extLst>
          </p:cNvPr>
          <p:cNvGraphicFramePr/>
          <p:nvPr>
            <p:extLst>
              <p:ext uri="{D42A27DB-BD31-4B8C-83A1-F6EECF244321}">
                <p14:modId xmlns:p14="http://schemas.microsoft.com/office/powerpoint/2010/main" val="272876195"/>
              </p:ext>
            </p:extLst>
          </p:nvPr>
        </p:nvGraphicFramePr>
        <p:xfrm>
          <a:off x="273585" y="1518069"/>
          <a:ext cx="8368609" cy="5005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3471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06079" y="530107"/>
            <a:ext cx="1059334" cy="230832"/>
          </a:xfrm>
          <a:prstGeom prst="rect">
            <a:avLst/>
          </a:prstGeom>
          <a:noFill/>
        </p:spPr>
        <p:txBody>
          <a:bodyPr wrap="square" rtlCol="0">
            <a:spAutoFit/>
          </a:bodyPr>
          <a:lstStyle/>
          <a:p>
            <a:pPr lvl="0">
              <a:lnSpc>
                <a:spcPct val="90000"/>
              </a:lnSpc>
            </a:pPr>
            <a:r>
              <a:rPr lang="pt-PT" sz="1000" b="1" i="1" dirty="0">
                <a:solidFill>
                  <a:srgbClr val="A34E92"/>
                </a:solidFill>
                <a:latin typeface="Calibri" panose="020F0502020204030204" pitchFamily="34" charset="0"/>
                <a:cs typeface="Calibri" panose="020F0502020204030204" pitchFamily="34" charset="0"/>
              </a:rPr>
              <a:t>E-mail</a:t>
            </a:r>
          </a:p>
        </p:txBody>
      </p:sp>
      <p:sp>
        <p:nvSpPr>
          <p:cNvPr id="3" name="TextBox 3"/>
          <p:cNvSpPr txBox="1"/>
          <p:nvPr/>
        </p:nvSpPr>
        <p:spPr>
          <a:xfrm>
            <a:off x="468000" y="900000"/>
            <a:ext cx="4866014" cy="757130"/>
          </a:xfrm>
          <a:prstGeom prst="rect">
            <a:avLst/>
          </a:prstGeom>
          <a:noFill/>
        </p:spPr>
        <p:txBody>
          <a:bodyPr wrap="square" rtlCol="0">
            <a:spAutoFit/>
          </a:bodyPr>
          <a:lstStyle/>
          <a:p>
            <a:pPr lvl="0">
              <a:lnSpc>
                <a:spcPct val="90000"/>
              </a:lnSpc>
            </a:pPr>
            <a:r>
              <a:rPr lang="pt-PT" sz="4800" b="1" dirty="0">
                <a:latin typeface="Calibri" panose="020F0502020204030204" pitchFamily="34" charset="0"/>
                <a:cs typeface="Calibri" panose="020F0502020204030204" pitchFamily="34" charset="0"/>
              </a:rPr>
              <a:t>Correio eletrónico</a:t>
            </a:r>
            <a:endParaRPr lang="pt-PT" sz="8000" dirty="0"/>
          </a:p>
        </p:txBody>
      </p:sp>
      <p:graphicFrame>
        <p:nvGraphicFramePr>
          <p:cNvPr id="5" name="Diagram 4"/>
          <p:cNvGraphicFramePr/>
          <p:nvPr>
            <p:extLst>
              <p:ext uri="{D42A27DB-BD31-4B8C-83A1-F6EECF244321}">
                <p14:modId xmlns:p14="http://schemas.microsoft.com/office/powerpoint/2010/main" val="3770821989"/>
              </p:ext>
            </p:extLst>
          </p:nvPr>
        </p:nvGraphicFramePr>
        <p:xfrm>
          <a:off x="0" y="1657130"/>
          <a:ext cx="8731405" cy="4884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335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06079" y="530107"/>
            <a:ext cx="1059334" cy="230832"/>
          </a:xfrm>
          <a:prstGeom prst="rect">
            <a:avLst/>
          </a:prstGeom>
          <a:noFill/>
        </p:spPr>
        <p:txBody>
          <a:bodyPr wrap="square" rtlCol="0">
            <a:spAutoFit/>
          </a:bodyPr>
          <a:lstStyle/>
          <a:p>
            <a:pPr lvl="0">
              <a:lnSpc>
                <a:spcPct val="90000"/>
              </a:lnSpc>
            </a:pPr>
            <a:r>
              <a:rPr lang="pt-PT" sz="1000" b="1" i="1" dirty="0">
                <a:solidFill>
                  <a:srgbClr val="A34E92"/>
                </a:solidFill>
                <a:latin typeface="Calibri" panose="020F0502020204030204" pitchFamily="34" charset="0"/>
                <a:cs typeface="Calibri" panose="020F0502020204030204" pitchFamily="34" charset="0"/>
              </a:rPr>
              <a:t>E-mail</a:t>
            </a:r>
          </a:p>
        </p:txBody>
      </p:sp>
      <p:sp>
        <p:nvSpPr>
          <p:cNvPr id="3" name="TextBox 3"/>
          <p:cNvSpPr txBox="1"/>
          <p:nvPr/>
        </p:nvSpPr>
        <p:spPr>
          <a:xfrm>
            <a:off x="468000" y="900000"/>
            <a:ext cx="8064440" cy="757130"/>
          </a:xfrm>
          <a:prstGeom prst="rect">
            <a:avLst/>
          </a:prstGeom>
          <a:noFill/>
        </p:spPr>
        <p:txBody>
          <a:bodyPr wrap="square" rtlCol="0">
            <a:spAutoFit/>
          </a:bodyPr>
          <a:lstStyle/>
          <a:p>
            <a:pPr lvl="0">
              <a:lnSpc>
                <a:spcPct val="90000"/>
              </a:lnSpc>
            </a:pPr>
            <a:r>
              <a:rPr lang="pt-PT" sz="4800" b="1" dirty="0">
                <a:latin typeface="Calibri" panose="020F0502020204030204" pitchFamily="34" charset="0"/>
                <a:cs typeface="Calibri" panose="020F0502020204030204" pitchFamily="34" charset="0"/>
              </a:rPr>
              <a:t>Regras de Netiqueta</a:t>
            </a:r>
          </a:p>
        </p:txBody>
      </p:sp>
      <p:sp>
        <p:nvSpPr>
          <p:cNvPr id="12" name="Marcador de Posição do Número do Diapositivo 2">
            <a:extLst>
              <a:ext uri="{FF2B5EF4-FFF2-40B4-BE49-F238E27FC236}">
                <a16:creationId xmlns:a16="http://schemas.microsoft.com/office/drawing/2014/main" id="{C9EC2236-6BC2-B44E-B6E2-086BDA26C4B0}"/>
              </a:ext>
            </a:extLst>
          </p:cNvPr>
          <p:cNvSpPr txBox="1">
            <a:spLocks/>
          </p:cNvSpPr>
          <p:nvPr/>
        </p:nvSpPr>
        <p:spPr>
          <a:xfrm>
            <a:off x="35496" y="6508327"/>
            <a:ext cx="360040" cy="251421"/>
          </a:xfrm>
          <a:prstGeom prst="rect">
            <a:avLst/>
          </a:prstGeom>
        </p:spPr>
        <p:txBody>
          <a:bodyPr vert="horz" lIns="91440" tIns="45720" rIns="91440" bIns="45720" rtlCol="0" anchor="ctr"/>
          <a:lstStyle>
            <a:defPPr>
              <a:defRPr lang="pt-PT"/>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53634-EBEC-4D94-8FC3-A607AE9C5FE7}" type="slidenum">
              <a:rPr lang="pt-PT" sz="1200" b="1"/>
              <a:pPr/>
              <a:t>6</a:t>
            </a:fld>
            <a:endParaRPr lang="pt-PT" sz="1200" b="1" dirty="0"/>
          </a:p>
        </p:txBody>
      </p:sp>
      <p:sp>
        <p:nvSpPr>
          <p:cNvPr id="13" name="Título 7">
            <a:extLst>
              <a:ext uri="{FF2B5EF4-FFF2-40B4-BE49-F238E27FC236}">
                <a16:creationId xmlns:a16="http://schemas.microsoft.com/office/drawing/2014/main" id="{F0123C37-6F2D-4A43-AA51-03F44E9289C4}"/>
              </a:ext>
            </a:extLst>
          </p:cNvPr>
          <p:cNvSpPr txBox="1">
            <a:spLocks/>
          </p:cNvSpPr>
          <p:nvPr/>
        </p:nvSpPr>
        <p:spPr>
          <a:xfrm>
            <a:off x="1512943" y="548680"/>
            <a:ext cx="7019497"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342900" indent="-342900"/>
            <a:endParaRPr lang="pt-PT" sz="4200" b="0" i="1" dirty="0">
              <a:solidFill>
                <a:schemeClr val="accent3">
                  <a:lumMod val="75000"/>
                </a:schemeClr>
              </a:solidFill>
            </a:endParaRPr>
          </a:p>
        </p:txBody>
      </p:sp>
      <p:pic>
        <p:nvPicPr>
          <p:cNvPr id="14" name="Imagem 13" descr="Uma imagem com captura de ecrã&#10;&#10;Descrição gerada automaticamente">
            <a:extLst>
              <a:ext uri="{FF2B5EF4-FFF2-40B4-BE49-F238E27FC236}">
                <a16:creationId xmlns:a16="http://schemas.microsoft.com/office/drawing/2014/main" id="{5153D32C-86D9-9E4C-8C27-7389E8F60DF0}"/>
              </a:ext>
            </a:extLst>
          </p:cNvPr>
          <p:cNvPicPr>
            <a:picLocks noChangeAspect="1"/>
          </p:cNvPicPr>
          <p:nvPr/>
        </p:nvPicPr>
        <p:blipFill rotWithShape="1">
          <a:blip r:embed="rId3">
            <a:extLst>
              <a:ext uri="{28A0092B-C50C-407E-A947-70E740481C1C}">
                <a14:useLocalDpi xmlns:a14="http://schemas.microsoft.com/office/drawing/2010/main" val="0"/>
              </a:ext>
            </a:extLst>
          </a:blip>
          <a:srcRect t="37484"/>
          <a:stretch/>
        </p:blipFill>
        <p:spPr>
          <a:xfrm>
            <a:off x="468000" y="3518024"/>
            <a:ext cx="8393522" cy="2990303"/>
          </a:xfrm>
          <a:prstGeom prst="rect">
            <a:avLst/>
          </a:prstGeom>
        </p:spPr>
      </p:pic>
      <p:sp>
        <p:nvSpPr>
          <p:cNvPr id="15" name="Retângulo 14">
            <a:extLst>
              <a:ext uri="{FF2B5EF4-FFF2-40B4-BE49-F238E27FC236}">
                <a16:creationId xmlns:a16="http://schemas.microsoft.com/office/drawing/2014/main" id="{194E51D6-0535-5340-9D09-25DEC3F9817A}"/>
              </a:ext>
            </a:extLst>
          </p:cNvPr>
          <p:cNvSpPr/>
          <p:nvPr/>
        </p:nvSpPr>
        <p:spPr>
          <a:xfrm>
            <a:off x="505129" y="2008450"/>
            <a:ext cx="7990181" cy="923330"/>
          </a:xfrm>
          <a:prstGeom prst="rect">
            <a:avLst/>
          </a:prstGeom>
        </p:spPr>
        <p:txBody>
          <a:bodyPr wrap="square">
            <a:spAutoFit/>
          </a:bodyPr>
          <a:lstStyle/>
          <a:p>
            <a:pPr algn="just"/>
            <a:r>
              <a:rPr lang="pt-PT" dirty="0"/>
              <a:t>Na escrita de mensagens deves ter em consideração as regras de etiqueta (Netiqueta) utilizadas em qualquer meio de comunicação online. Vamos relembrar algumas das regras que mais se aplicam ao uso de correio eletrónico:</a:t>
            </a:r>
          </a:p>
        </p:txBody>
      </p:sp>
    </p:spTree>
    <p:extLst>
      <p:ext uri="{BB962C8B-B14F-4D97-AF65-F5344CB8AC3E}">
        <p14:creationId xmlns:p14="http://schemas.microsoft.com/office/powerpoint/2010/main" val="3182020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06079" y="530107"/>
            <a:ext cx="1059334" cy="230832"/>
          </a:xfrm>
          <a:prstGeom prst="rect">
            <a:avLst/>
          </a:prstGeom>
          <a:noFill/>
        </p:spPr>
        <p:txBody>
          <a:bodyPr wrap="square" rtlCol="0">
            <a:spAutoFit/>
          </a:bodyPr>
          <a:lstStyle/>
          <a:p>
            <a:pPr lvl="0">
              <a:lnSpc>
                <a:spcPct val="90000"/>
              </a:lnSpc>
            </a:pPr>
            <a:r>
              <a:rPr lang="pt-PT" sz="1000" b="1" i="1" dirty="0">
                <a:solidFill>
                  <a:srgbClr val="A34E92"/>
                </a:solidFill>
                <a:latin typeface="Calibri" panose="020F0502020204030204" pitchFamily="34" charset="0"/>
                <a:cs typeface="Calibri" panose="020F0502020204030204" pitchFamily="34" charset="0"/>
              </a:rPr>
              <a:t>E-mail</a:t>
            </a:r>
          </a:p>
        </p:txBody>
      </p:sp>
      <p:sp>
        <p:nvSpPr>
          <p:cNvPr id="3" name="TextBox 3"/>
          <p:cNvSpPr txBox="1"/>
          <p:nvPr/>
        </p:nvSpPr>
        <p:spPr>
          <a:xfrm>
            <a:off x="468000" y="900000"/>
            <a:ext cx="8064440" cy="757130"/>
          </a:xfrm>
          <a:prstGeom prst="rect">
            <a:avLst/>
          </a:prstGeom>
          <a:noFill/>
        </p:spPr>
        <p:txBody>
          <a:bodyPr wrap="square" rtlCol="0">
            <a:spAutoFit/>
          </a:bodyPr>
          <a:lstStyle/>
          <a:p>
            <a:pPr lvl="0">
              <a:lnSpc>
                <a:spcPct val="90000"/>
              </a:lnSpc>
            </a:pPr>
            <a:r>
              <a:rPr lang="pt-PT" sz="4800" b="1" dirty="0">
                <a:latin typeface="Calibri" panose="020F0502020204030204" pitchFamily="34" charset="0"/>
                <a:cs typeface="Calibri" panose="020F0502020204030204" pitchFamily="34" charset="0"/>
              </a:rPr>
              <a:t>Regras de segurança: cuidados</a:t>
            </a:r>
          </a:p>
        </p:txBody>
      </p:sp>
      <p:sp>
        <p:nvSpPr>
          <p:cNvPr id="6" name="Marcador de Posição de Conteúdo 1">
            <a:extLst>
              <a:ext uri="{FF2B5EF4-FFF2-40B4-BE49-F238E27FC236}">
                <a16:creationId xmlns:a16="http://schemas.microsoft.com/office/drawing/2014/main" id="{9DCB99D1-B322-A647-AF91-C3816E2135BF}"/>
              </a:ext>
            </a:extLst>
          </p:cNvPr>
          <p:cNvSpPr txBox="1">
            <a:spLocks/>
          </p:cNvSpPr>
          <p:nvPr/>
        </p:nvSpPr>
        <p:spPr>
          <a:xfrm>
            <a:off x="1691679" y="1988840"/>
            <a:ext cx="6824699" cy="17281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buFont typeface="Wingdings" panose="05000000000000000000" pitchFamily="2" charset="2"/>
              <a:buChar char="§"/>
            </a:pPr>
            <a:r>
              <a:rPr lang="pt-PT" sz="1800" dirty="0"/>
              <a:t>Se receberes uma mensagem de correio eletrónico suspeita de </a:t>
            </a:r>
            <a:r>
              <a:rPr lang="pt-PT" sz="1800" b="1" i="1" dirty="0" err="1">
                <a:solidFill>
                  <a:schemeClr val="accent3">
                    <a:lumMod val="75000"/>
                  </a:schemeClr>
                </a:solidFill>
              </a:rPr>
              <a:t>phishing</a:t>
            </a:r>
            <a:r>
              <a:rPr lang="pt-PT" sz="1800" b="1" dirty="0">
                <a:solidFill>
                  <a:schemeClr val="accent3">
                    <a:lumMod val="75000"/>
                  </a:schemeClr>
                </a:solidFill>
              </a:rPr>
              <a:t> </a:t>
            </a:r>
            <a:r>
              <a:rPr lang="pt-PT" sz="1800" dirty="0"/>
              <a:t>ou</a:t>
            </a:r>
            <a:r>
              <a:rPr lang="pt-PT" sz="1800" dirty="0">
                <a:solidFill>
                  <a:schemeClr val="tx1">
                    <a:lumMod val="65000"/>
                    <a:lumOff val="35000"/>
                  </a:schemeClr>
                </a:solidFill>
              </a:rPr>
              <a:t> </a:t>
            </a:r>
            <a:r>
              <a:rPr lang="pt-PT" sz="1800" b="1" i="1" dirty="0">
                <a:solidFill>
                  <a:schemeClr val="accent3">
                    <a:lumMod val="75000"/>
                  </a:schemeClr>
                </a:solidFill>
              </a:rPr>
              <a:t>spam</a:t>
            </a:r>
            <a:r>
              <a:rPr lang="pt-PT" sz="1800" dirty="0">
                <a:solidFill>
                  <a:schemeClr val="accent3">
                    <a:lumMod val="75000"/>
                  </a:schemeClr>
                </a:solidFill>
              </a:rPr>
              <a:t> </a:t>
            </a:r>
            <a:r>
              <a:rPr lang="pt-PT" sz="1800" dirty="0"/>
              <a:t>deves</a:t>
            </a:r>
            <a:r>
              <a:rPr lang="pt-PT" sz="1800" dirty="0">
                <a:solidFill>
                  <a:schemeClr val="tx1">
                    <a:lumMod val="65000"/>
                    <a:lumOff val="35000"/>
                  </a:schemeClr>
                </a:solidFill>
              </a:rPr>
              <a:t> </a:t>
            </a:r>
            <a:r>
              <a:rPr lang="pt-PT" sz="1800" b="1" dirty="0">
                <a:solidFill>
                  <a:schemeClr val="accent3">
                    <a:lumMod val="75000"/>
                  </a:schemeClr>
                </a:solidFill>
              </a:rPr>
              <a:t>denunciá-la às autoridades </a:t>
            </a:r>
            <a:r>
              <a:rPr lang="pt-PT" sz="1800" dirty="0"/>
              <a:t>responsáveis e ao administrador do serviço de </a:t>
            </a:r>
            <a:r>
              <a:rPr lang="pt-PT" sz="1800" i="1" dirty="0"/>
              <a:t>e-mail</a:t>
            </a:r>
            <a:r>
              <a:rPr lang="pt-PT" sz="1800" dirty="0"/>
              <a:t>. </a:t>
            </a:r>
            <a:r>
              <a:rPr lang="pt-PT" sz="1800" b="1" dirty="0"/>
              <a:t> </a:t>
            </a:r>
            <a:endParaRPr lang="pt-PT" sz="1800" dirty="0"/>
          </a:p>
          <a:p>
            <a:pPr algn="just">
              <a:spcBef>
                <a:spcPts val="600"/>
              </a:spcBef>
              <a:buFont typeface="Wingdings" panose="05000000000000000000" pitchFamily="2" charset="2"/>
              <a:buChar char="§"/>
            </a:pPr>
            <a:r>
              <a:rPr lang="pt-PT" sz="1800" dirty="0"/>
              <a:t>Os próprios serviços de </a:t>
            </a:r>
            <a:r>
              <a:rPr lang="pt-PT" sz="1800" i="1" dirty="0"/>
              <a:t>e-mail</a:t>
            </a:r>
            <a:r>
              <a:rPr lang="pt-PT" sz="1800" dirty="0"/>
              <a:t>, têm ferramentas de triagem de </a:t>
            </a:r>
            <a:r>
              <a:rPr lang="pt-PT" sz="1800" b="1" i="1" dirty="0"/>
              <a:t>spam</a:t>
            </a:r>
            <a:r>
              <a:rPr lang="pt-PT" sz="1800" i="1" dirty="0"/>
              <a:t> </a:t>
            </a:r>
            <a:r>
              <a:rPr lang="pt-PT" sz="1800" dirty="0"/>
              <a:t> ou </a:t>
            </a:r>
            <a:r>
              <a:rPr lang="pt-PT" sz="1800" b="1" i="1" dirty="0" err="1"/>
              <a:t>phishing</a:t>
            </a:r>
            <a:r>
              <a:rPr lang="pt-PT" sz="1800" dirty="0"/>
              <a:t>. </a:t>
            </a:r>
          </a:p>
        </p:txBody>
      </p:sp>
      <p:sp>
        <p:nvSpPr>
          <p:cNvPr id="8" name="Marcador de Posição do Texto 2">
            <a:extLst>
              <a:ext uri="{FF2B5EF4-FFF2-40B4-BE49-F238E27FC236}">
                <a16:creationId xmlns:a16="http://schemas.microsoft.com/office/drawing/2014/main" id="{D0DF4A6F-03C5-CD45-86A2-4E8C37EAF790}"/>
              </a:ext>
            </a:extLst>
          </p:cNvPr>
          <p:cNvSpPr txBox="1">
            <a:spLocks/>
          </p:cNvSpPr>
          <p:nvPr/>
        </p:nvSpPr>
        <p:spPr>
          <a:xfrm>
            <a:off x="2411760" y="5163922"/>
            <a:ext cx="5995256" cy="1371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PT" sz="1800"/>
              <a:t>Para não receberes este tipo de correspondência indesejada, podes fazer o seguinte procedimento:</a:t>
            </a:r>
          </a:p>
          <a:p>
            <a:pPr marL="361950" lvl="5" indent="-342900" algn="just">
              <a:buClr>
                <a:schemeClr val="tx1">
                  <a:lumMod val="75000"/>
                  <a:lumOff val="25000"/>
                </a:schemeClr>
              </a:buClr>
              <a:buSzPct val="100000"/>
              <a:buFont typeface="+mj-lt"/>
              <a:buAutoNum type="arabicPeriod"/>
            </a:pPr>
            <a:r>
              <a:rPr lang="pt-PT"/>
              <a:t>Seleciona a mensagem.</a:t>
            </a:r>
          </a:p>
          <a:p>
            <a:pPr marL="0" lvl="5" indent="361950" algn="just">
              <a:buClr>
                <a:schemeClr val="tx1">
                  <a:lumMod val="75000"/>
                  <a:lumOff val="25000"/>
                </a:schemeClr>
              </a:buClr>
              <a:buSzPct val="100000"/>
              <a:buFont typeface="+mj-lt"/>
              <a:buAutoNum type="arabicPeriod"/>
            </a:pPr>
            <a:r>
              <a:rPr lang="pt-PT"/>
              <a:t>Denuncia-a como </a:t>
            </a:r>
            <a:r>
              <a:rPr lang="pt-PT" i="1"/>
              <a:t>spam</a:t>
            </a:r>
            <a:r>
              <a:rPr lang="pt-PT"/>
              <a:t>. </a:t>
            </a:r>
            <a:endParaRPr lang="pt-PT" dirty="0"/>
          </a:p>
        </p:txBody>
      </p:sp>
      <p:pic>
        <p:nvPicPr>
          <p:cNvPr id="9" name="Imagem 8">
            <a:extLst>
              <a:ext uri="{FF2B5EF4-FFF2-40B4-BE49-F238E27FC236}">
                <a16:creationId xmlns:a16="http://schemas.microsoft.com/office/drawing/2014/main" id="{2AAE1F5E-ED32-6D48-A24D-7964C9A1E03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046376"/>
            <a:ext cx="5400675" cy="819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Chamada rectangular 15">
            <a:extLst>
              <a:ext uri="{FF2B5EF4-FFF2-40B4-BE49-F238E27FC236}">
                <a16:creationId xmlns:a16="http://schemas.microsoft.com/office/drawing/2014/main" id="{6924D093-948F-F44A-8995-F441BA4D5A35}"/>
              </a:ext>
            </a:extLst>
          </p:cNvPr>
          <p:cNvSpPr/>
          <p:nvPr/>
        </p:nvSpPr>
        <p:spPr>
          <a:xfrm rot="20720549">
            <a:off x="2524148" y="4147821"/>
            <a:ext cx="314255" cy="291380"/>
          </a:xfrm>
          <a:prstGeom prst="wedgeRectCallout">
            <a:avLst>
              <a:gd name="adj1" fmla="val 183438"/>
              <a:gd name="adj2" fmla="val 19462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sz="1400" dirty="0">
                <a:solidFill>
                  <a:schemeClr val="tx2">
                    <a:lumMod val="75000"/>
                  </a:schemeClr>
                </a:solidFill>
              </a:rPr>
              <a:t>1</a:t>
            </a:r>
          </a:p>
        </p:txBody>
      </p:sp>
      <p:sp>
        <p:nvSpPr>
          <p:cNvPr id="11" name="Chamada rectangular 16">
            <a:extLst>
              <a:ext uri="{FF2B5EF4-FFF2-40B4-BE49-F238E27FC236}">
                <a16:creationId xmlns:a16="http://schemas.microsoft.com/office/drawing/2014/main" id="{343D5028-EA3D-D648-91BC-4DCF321AF001}"/>
              </a:ext>
            </a:extLst>
          </p:cNvPr>
          <p:cNvSpPr/>
          <p:nvPr/>
        </p:nvSpPr>
        <p:spPr>
          <a:xfrm rot="20720549">
            <a:off x="5121150" y="3491197"/>
            <a:ext cx="314255" cy="291380"/>
          </a:xfrm>
          <a:prstGeom prst="wedgeRectCallout">
            <a:avLst>
              <a:gd name="adj1" fmla="val -190746"/>
              <a:gd name="adj2" fmla="val 10761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sz="1400" dirty="0">
                <a:solidFill>
                  <a:schemeClr val="tx2">
                    <a:lumMod val="75000"/>
                  </a:schemeClr>
                </a:solidFill>
              </a:rPr>
              <a:t>2</a:t>
            </a:r>
          </a:p>
        </p:txBody>
      </p:sp>
      <p:sp>
        <p:nvSpPr>
          <p:cNvPr id="12" name="Marcador de Posição do Número do Diapositivo 2">
            <a:extLst>
              <a:ext uri="{FF2B5EF4-FFF2-40B4-BE49-F238E27FC236}">
                <a16:creationId xmlns:a16="http://schemas.microsoft.com/office/drawing/2014/main" id="{C9EC2236-6BC2-B44E-B6E2-086BDA26C4B0}"/>
              </a:ext>
            </a:extLst>
          </p:cNvPr>
          <p:cNvSpPr txBox="1">
            <a:spLocks/>
          </p:cNvSpPr>
          <p:nvPr/>
        </p:nvSpPr>
        <p:spPr>
          <a:xfrm>
            <a:off x="35496" y="6508327"/>
            <a:ext cx="360040" cy="251421"/>
          </a:xfrm>
          <a:prstGeom prst="rect">
            <a:avLst/>
          </a:prstGeom>
        </p:spPr>
        <p:txBody>
          <a:bodyPr vert="horz" lIns="91440" tIns="45720" rIns="91440" bIns="45720" rtlCol="0" anchor="ctr"/>
          <a:lstStyle>
            <a:defPPr>
              <a:defRPr lang="pt-PT"/>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53634-EBEC-4D94-8FC3-A607AE9C5FE7}" type="slidenum">
              <a:rPr lang="pt-PT" sz="1200" b="1"/>
              <a:pPr/>
              <a:t>7</a:t>
            </a:fld>
            <a:endParaRPr lang="pt-PT" sz="1200" b="1" dirty="0"/>
          </a:p>
        </p:txBody>
      </p:sp>
      <p:sp>
        <p:nvSpPr>
          <p:cNvPr id="13" name="Título 7">
            <a:extLst>
              <a:ext uri="{FF2B5EF4-FFF2-40B4-BE49-F238E27FC236}">
                <a16:creationId xmlns:a16="http://schemas.microsoft.com/office/drawing/2014/main" id="{F0123C37-6F2D-4A43-AA51-03F44E9289C4}"/>
              </a:ext>
            </a:extLst>
          </p:cNvPr>
          <p:cNvSpPr txBox="1">
            <a:spLocks/>
          </p:cNvSpPr>
          <p:nvPr/>
        </p:nvSpPr>
        <p:spPr>
          <a:xfrm>
            <a:off x="1512943" y="548680"/>
            <a:ext cx="7019497"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342900" indent="-342900"/>
            <a:endParaRPr lang="pt-PT" sz="4200" b="0" i="1" dirty="0">
              <a:solidFill>
                <a:schemeClr val="accent3">
                  <a:lumMod val="75000"/>
                </a:schemeClr>
              </a:solidFill>
            </a:endParaRPr>
          </a:p>
        </p:txBody>
      </p:sp>
    </p:spTree>
    <p:extLst>
      <p:ext uri="{BB962C8B-B14F-4D97-AF65-F5344CB8AC3E}">
        <p14:creationId xmlns:p14="http://schemas.microsoft.com/office/powerpoint/2010/main" val="44213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100"/>
                                        <p:tgtEl>
                                          <p:spTgt spid="8">
                                            <p:txEl>
                                              <p:pRg st="1" end="1"/>
                                            </p:txEl>
                                          </p:spTgt>
                                        </p:tgtEl>
                                      </p:cBhvr>
                                    </p:animEffect>
                                    <p:anim calcmode="lin" valueType="num">
                                      <p:cBhvr>
                                        <p:cTn id="26" dur="1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7" dur="1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31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3600"/>
                            </p:stCondLst>
                            <p:childTnLst>
                              <p:par>
                                <p:cTn id="35" presetID="42" presetClass="entr" presetSubtype="0" fill="hold" nodeType="after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1000"/>
                                        <p:tgtEl>
                                          <p:spTgt spid="8">
                                            <p:txEl>
                                              <p:pRg st="2" end="2"/>
                                            </p:txEl>
                                          </p:spTgt>
                                        </p:tgtEl>
                                      </p:cBhvr>
                                    </p:animEffect>
                                    <p:anim calcmode="lin" valueType="num">
                                      <p:cBhvr>
                                        <p:cTn id="3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46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06079" y="530107"/>
            <a:ext cx="1059334" cy="230832"/>
          </a:xfrm>
          <a:prstGeom prst="rect">
            <a:avLst/>
          </a:prstGeom>
          <a:noFill/>
        </p:spPr>
        <p:txBody>
          <a:bodyPr wrap="square" rtlCol="0">
            <a:spAutoFit/>
          </a:bodyPr>
          <a:lstStyle/>
          <a:p>
            <a:pPr lvl="0">
              <a:lnSpc>
                <a:spcPct val="90000"/>
              </a:lnSpc>
            </a:pPr>
            <a:r>
              <a:rPr lang="pt-PT" sz="1000" b="1" i="1" dirty="0">
                <a:solidFill>
                  <a:srgbClr val="A34E92"/>
                </a:solidFill>
                <a:latin typeface="Calibri" panose="020F0502020204030204" pitchFamily="34" charset="0"/>
                <a:cs typeface="Calibri" panose="020F0502020204030204" pitchFamily="34" charset="0"/>
              </a:rPr>
              <a:t>E-mail</a:t>
            </a:r>
          </a:p>
        </p:txBody>
      </p:sp>
      <p:sp>
        <p:nvSpPr>
          <p:cNvPr id="13" name="Título 7">
            <a:extLst>
              <a:ext uri="{FF2B5EF4-FFF2-40B4-BE49-F238E27FC236}">
                <a16:creationId xmlns:a16="http://schemas.microsoft.com/office/drawing/2014/main" id="{F0123C37-6F2D-4A43-AA51-03F44E9289C4}"/>
              </a:ext>
            </a:extLst>
          </p:cNvPr>
          <p:cNvSpPr txBox="1">
            <a:spLocks/>
          </p:cNvSpPr>
          <p:nvPr/>
        </p:nvSpPr>
        <p:spPr>
          <a:xfrm>
            <a:off x="1512943" y="548680"/>
            <a:ext cx="7019497"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342900" indent="-342900"/>
            <a:endParaRPr lang="pt-PT" sz="4200" b="0" i="1" dirty="0">
              <a:solidFill>
                <a:schemeClr val="accent3">
                  <a:lumMod val="75000"/>
                </a:schemeClr>
              </a:solidFill>
            </a:endParaRPr>
          </a:p>
        </p:txBody>
      </p:sp>
      <p:sp>
        <p:nvSpPr>
          <p:cNvPr id="14" name="TextBox 6">
            <a:extLst>
              <a:ext uri="{FF2B5EF4-FFF2-40B4-BE49-F238E27FC236}">
                <a16:creationId xmlns:a16="http://schemas.microsoft.com/office/drawing/2014/main" id="{0A47D3B1-FA65-C048-ABCF-65503193A1B2}"/>
              </a:ext>
            </a:extLst>
          </p:cNvPr>
          <p:cNvSpPr txBox="1"/>
          <p:nvPr/>
        </p:nvSpPr>
        <p:spPr>
          <a:xfrm>
            <a:off x="106079" y="530107"/>
            <a:ext cx="1059334" cy="230832"/>
          </a:xfrm>
          <a:prstGeom prst="rect">
            <a:avLst/>
          </a:prstGeom>
          <a:noFill/>
        </p:spPr>
        <p:txBody>
          <a:bodyPr wrap="square" rtlCol="0">
            <a:spAutoFit/>
          </a:bodyPr>
          <a:lstStyle/>
          <a:p>
            <a:pPr lvl="0">
              <a:lnSpc>
                <a:spcPct val="90000"/>
              </a:lnSpc>
            </a:pPr>
            <a:r>
              <a:rPr lang="pt-PT" sz="1000" b="1" i="1" dirty="0">
                <a:solidFill>
                  <a:srgbClr val="A34E92"/>
                </a:solidFill>
                <a:latin typeface="Calibri" panose="020F0502020204030204" pitchFamily="34" charset="0"/>
                <a:cs typeface="Calibri" panose="020F0502020204030204" pitchFamily="34" charset="0"/>
              </a:rPr>
              <a:t>E-mail</a:t>
            </a:r>
          </a:p>
        </p:txBody>
      </p:sp>
      <p:sp>
        <p:nvSpPr>
          <p:cNvPr id="15" name="Retângulo 14">
            <a:extLst>
              <a:ext uri="{FF2B5EF4-FFF2-40B4-BE49-F238E27FC236}">
                <a16:creationId xmlns:a16="http://schemas.microsoft.com/office/drawing/2014/main" id="{9855C01E-D956-2041-BB5C-F565E6CEA7B1}"/>
              </a:ext>
            </a:extLst>
          </p:cNvPr>
          <p:cNvSpPr/>
          <p:nvPr/>
        </p:nvSpPr>
        <p:spPr>
          <a:xfrm>
            <a:off x="468000" y="900000"/>
            <a:ext cx="4789260" cy="757130"/>
          </a:xfrm>
          <a:prstGeom prst="rect">
            <a:avLst/>
          </a:prstGeom>
        </p:spPr>
        <p:txBody>
          <a:bodyPr wrap="none">
            <a:spAutoFit/>
          </a:bodyPr>
          <a:lstStyle/>
          <a:p>
            <a:pPr>
              <a:lnSpc>
                <a:spcPct val="90000"/>
              </a:lnSpc>
            </a:pPr>
            <a:r>
              <a:rPr lang="pt-PT" sz="4800" b="1" dirty="0">
                <a:latin typeface="Calibri" panose="020F0502020204030204" pitchFamily="34" charset="0"/>
                <a:cs typeface="Calibri" panose="020F0502020204030204" pitchFamily="34" charset="0"/>
              </a:rPr>
              <a:t>Correio eletrónico</a:t>
            </a:r>
          </a:p>
        </p:txBody>
      </p:sp>
      <p:sp>
        <p:nvSpPr>
          <p:cNvPr id="16" name="Retângulo 15">
            <a:extLst>
              <a:ext uri="{FF2B5EF4-FFF2-40B4-BE49-F238E27FC236}">
                <a16:creationId xmlns:a16="http://schemas.microsoft.com/office/drawing/2014/main" id="{E9402081-E220-8944-AD2D-413082614ED5}"/>
              </a:ext>
            </a:extLst>
          </p:cNvPr>
          <p:cNvSpPr/>
          <p:nvPr/>
        </p:nvSpPr>
        <p:spPr>
          <a:xfrm>
            <a:off x="468000" y="1746803"/>
            <a:ext cx="7998416" cy="1200329"/>
          </a:xfrm>
          <a:prstGeom prst="rect">
            <a:avLst/>
          </a:prstGeom>
        </p:spPr>
        <p:txBody>
          <a:bodyPr wrap="square">
            <a:spAutoFit/>
          </a:bodyPr>
          <a:lstStyle/>
          <a:p>
            <a:r>
              <a:rPr lang="pt-PT" sz="3600" b="1" dirty="0">
                <a:solidFill>
                  <a:srgbClr val="A34E92"/>
                </a:solidFill>
                <a:cs typeface="Arial" panose="020B0604020202020204" pitchFamily="34" charset="0"/>
              </a:rPr>
              <a:t>Comportamentos seguros na gestão de mensagens</a:t>
            </a:r>
          </a:p>
        </p:txBody>
      </p:sp>
      <p:sp>
        <p:nvSpPr>
          <p:cNvPr id="17" name="CaixaDeTexto 16">
            <a:extLst>
              <a:ext uri="{FF2B5EF4-FFF2-40B4-BE49-F238E27FC236}">
                <a16:creationId xmlns:a16="http://schemas.microsoft.com/office/drawing/2014/main" id="{43517513-F39F-6F49-AE58-E8731869B3C5}"/>
              </a:ext>
            </a:extLst>
          </p:cNvPr>
          <p:cNvSpPr txBox="1"/>
          <p:nvPr/>
        </p:nvSpPr>
        <p:spPr>
          <a:xfrm>
            <a:off x="468000" y="3039167"/>
            <a:ext cx="6024492" cy="584775"/>
          </a:xfrm>
          <a:prstGeom prst="rect">
            <a:avLst/>
          </a:prstGeom>
          <a:noFill/>
        </p:spPr>
        <p:txBody>
          <a:bodyPr wrap="square" rtlCol="0">
            <a:spAutoFit/>
          </a:bodyPr>
          <a:lstStyle/>
          <a:p>
            <a:r>
              <a:rPr lang="pt-PT" sz="3200" b="1" dirty="0">
                <a:cs typeface="Arial" panose="020B0604020202020204" pitchFamily="34" charset="0"/>
              </a:rPr>
              <a:t>Segurança na utilização do </a:t>
            </a:r>
            <a:r>
              <a:rPr lang="pt-PT" sz="3200" b="1" i="1" dirty="0">
                <a:cs typeface="Arial" panose="020B0604020202020204" pitchFamily="34" charset="0"/>
              </a:rPr>
              <a:t>e-mail</a:t>
            </a:r>
          </a:p>
        </p:txBody>
      </p:sp>
      <p:sp>
        <p:nvSpPr>
          <p:cNvPr id="18" name="CaixaDeTexto 17">
            <a:extLst>
              <a:ext uri="{FF2B5EF4-FFF2-40B4-BE49-F238E27FC236}">
                <a16:creationId xmlns:a16="http://schemas.microsoft.com/office/drawing/2014/main" id="{A35B49EE-CBCA-7E4A-8246-D7CAE1818160}"/>
              </a:ext>
            </a:extLst>
          </p:cNvPr>
          <p:cNvSpPr txBox="1"/>
          <p:nvPr/>
        </p:nvSpPr>
        <p:spPr>
          <a:xfrm>
            <a:off x="468000" y="4732015"/>
            <a:ext cx="2464771" cy="954107"/>
          </a:xfrm>
          <a:prstGeom prst="rect">
            <a:avLst/>
          </a:prstGeom>
          <a:noFill/>
        </p:spPr>
        <p:txBody>
          <a:bodyPr wrap="square" rtlCol="0">
            <a:spAutoFit/>
          </a:bodyPr>
          <a:lstStyle/>
          <a:p>
            <a:r>
              <a:rPr lang="pt-PT" sz="2800" b="1" dirty="0">
                <a:solidFill>
                  <a:srgbClr val="A34E92"/>
                </a:solidFill>
              </a:rPr>
              <a:t>Procedimentos essenciais</a:t>
            </a:r>
          </a:p>
        </p:txBody>
      </p:sp>
      <p:sp>
        <p:nvSpPr>
          <p:cNvPr id="19" name="CaixaDeTexto 18">
            <a:extLst>
              <a:ext uri="{FF2B5EF4-FFF2-40B4-BE49-F238E27FC236}">
                <a16:creationId xmlns:a16="http://schemas.microsoft.com/office/drawing/2014/main" id="{5A8FAC1D-56E7-8A4B-BF25-277CD17D4F2E}"/>
              </a:ext>
            </a:extLst>
          </p:cNvPr>
          <p:cNvSpPr txBox="1"/>
          <p:nvPr/>
        </p:nvSpPr>
        <p:spPr>
          <a:xfrm>
            <a:off x="3043623" y="3870241"/>
            <a:ext cx="5824237" cy="2677656"/>
          </a:xfrm>
          <a:prstGeom prst="rect">
            <a:avLst/>
          </a:prstGeom>
          <a:noFill/>
        </p:spPr>
        <p:txBody>
          <a:bodyPr wrap="square" rtlCol="0">
            <a:spAutoFit/>
          </a:bodyPr>
          <a:lstStyle/>
          <a:p>
            <a:pPr marL="285750" indent="-285750">
              <a:buFont typeface="Arial" panose="020B0604020202020204" pitchFamily="34" charset="0"/>
              <a:buChar char="•"/>
            </a:pPr>
            <a:r>
              <a:rPr lang="pt-PT" sz="2400" dirty="0"/>
              <a:t>Ter um antivírus sempre ativo a atualizado;</a:t>
            </a:r>
          </a:p>
          <a:p>
            <a:pPr marL="285750" indent="-285750">
              <a:buFont typeface="Arial" panose="020B0604020202020204" pitchFamily="34" charset="0"/>
              <a:buChar char="•"/>
            </a:pPr>
            <a:r>
              <a:rPr lang="pt-PT" sz="2400" dirty="0"/>
              <a:t>Não abrir </a:t>
            </a:r>
            <a:r>
              <a:rPr lang="pt-PT" sz="2400" i="1" dirty="0"/>
              <a:t>e-mails</a:t>
            </a:r>
            <a:r>
              <a:rPr lang="pt-PT" sz="2400" dirty="0"/>
              <a:t> de conteúdo duvidoso mesmo que o remetente seja conhecido;</a:t>
            </a:r>
          </a:p>
          <a:p>
            <a:pPr marL="285750" indent="-285750">
              <a:buFont typeface="Arial" panose="020B0604020202020204" pitchFamily="34" charset="0"/>
              <a:buChar char="•"/>
            </a:pPr>
            <a:r>
              <a:rPr lang="pt-PT" sz="2400" dirty="0"/>
              <a:t>Ignorar </a:t>
            </a:r>
            <a:r>
              <a:rPr lang="pt-PT" sz="2400" i="1" dirty="0"/>
              <a:t>e-mails</a:t>
            </a:r>
            <a:r>
              <a:rPr lang="pt-PT" sz="2400" dirty="0"/>
              <a:t> com anúncios de prémios;</a:t>
            </a:r>
          </a:p>
          <a:p>
            <a:pPr marL="285750" indent="-285750">
              <a:buFont typeface="Arial" panose="020B0604020202020204" pitchFamily="34" charset="0"/>
              <a:buChar char="•"/>
            </a:pPr>
            <a:r>
              <a:rPr lang="pt-PT" sz="2400" dirty="0"/>
              <a:t>Não reenviar mensagens de correntes;</a:t>
            </a:r>
          </a:p>
          <a:p>
            <a:pPr marL="285750" indent="-285750">
              <a:buFont typeface="Arial" panose="020B0604020202020204" pitchFamily="34" charset="0"/>
              <a:buChar char="•"/>
            </a:pPr>
            <a:r>
              <a:rPr lang="pt-PT" sz="2400" dirty="0"/>
              <a:t>Excluir automaticamente </a:t>
            </a:r>
            <a:r>
              <a:rPr lang="pt-PT" sz="2400" i="1" dirty="0"/>
              <a:t>e-mails</a:t>
            </a:r>
            <a:r>
              <a:rPr lang="pt-PT" sz="2400" dirty="0"/>
              <a:t> de remetentes duvidosos.</a:t>
            </a:r>
          </a:p>
        </p:txBody>
      </p:sp>
      <p:sp>
        <p:nvSpPr>
          <p:cNvPr id="20" name="Botão de ação: avançar ou seguinte 8">
            <a:hlinkClick r:id="" action="ppaction://hlinkshowjump?jump=nextslide" highlightClick="1"/>
            <a:extLst>
              <a:ext uri="{FF2B5EF4-FFF2-40B4-BE49-F238E27FC236}">
                <a16:creationId xmlns:a16="http://schemas.microsoft.com/office/drawing/2014/main" id="{BEBF4D49-D263-0942-9FF9-14083103D77D}"/>
              </a:ext>
            </a:extLst>
          </p:cNvPr>
          <p:cNvSpPr/>
          <p:nvPr/>
        </p:nvSpPr>
        <p:spPr>
          <a:xfrm>
            <a:off x="8466416" y="6367897"/>
            <a:ext cx="527912" cy="360000"/>
          </a:xfrm>
          <a:prstGeom prst="actionButtonForwardNext">
            <a:avLst/>
          </a:prstGeom>
          <a:ln>
            <a:solidFill>
              <a:srgbClr val="A24F9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PT">
              <a:ln>
                <a:solidFill>
                  <a:srgbClr val="A24F94"/>
                </a:solidFill>
              </a:ln>
            </a:endParaRPr>
          </a:p>
        </p:txBody>
      </p:sp>
    </p:spTree>
    <p:extLst>
      <p:ext uri="{BB962C8B-B14F-4D97-AF65-F5344CB8AC3E}">
        <p14:creationId xmlns:p14="http://schemas.microsoft.com/office/powerpoint/2010/main" val="412591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06079" y="530107"/>
            <a:ext cx="1059334" cy="230832"/>
          </a:xfrm>
          <a:prstGeom prst="rect">
            <a:avLst/>
          </a:prstGeom>
          <a:noFill/>
        </p:spPr>
        <p:txBody>
          <a:bodyPr wrap="square" rtlCol="0">
            <a:spAutoFit/>
          </a:bodyPr>
          <a:lstStyle/>
          <a:p>
            <a:pPr lvl="0">
              <a:lnSpc>
                <a:spcPct val="90000"/>
              </a:lnSpc>
            </a:pPr>
            <a:r>
              <a:rPr lang="pt-PT" sz="1000" b="1" i="1" dirty="0">
                <a:solidFill>
                  <a:srgbClr val="A34E92"/>
                </a:solidFill>
                <a:latin typeface="Calibri" panose="020F0502020204030204" pitchFamily="34" charset="0"/>
                <a:cs typeface="Calibri" panose="020F0502020204030204" pitchFamily="34" charset="0"/>
              </a:rPr>
              <a:t>E-mail</a:t>
            </a:r>
          </a:p>
        </p:txBody>
      </p:sp>
      <p:sp>
        <p:nvSpPr>
          <p:cNvPr id="13" name="Título 7">
            <a:extLst>
              <a:ext uri="{FF2B5EF4-FFF2-40B4-BE49-F238E27FC236}">
                <a16:creationId xmlns:a16="http://schemas.microsoft.com/office/drawing/2014/main" id="{F0123C37-6F2D-4A43-AA51-03F44E9289C4}"/>
              </a:ext>
            </a:extLst>
          </p:cNvPr>
          <p:cNvSpPr txBox="1">
            <a:spLocks/>
          </p:cNvSpPr>
          <p:nvPr/>
        </p:nvSpPr>
        <p:spPr>
          <a:xfrm>
            <a:off x="1512943" y="548680"/>
            <a:ext cx="7019497"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342900" indent="-342900"/>
            <a:endParaRPr lang="pt-PT" sz="4200" b="0" i="1" dirty="0">
              <a:solidFill>
                <a:schemeClr val="accent3">
                  <a:lumMod val="75000"/>
                </a:schemeClr>
              </a:solidFill>
            </a:endParaRPr>
          </a:p>
        </p:txBody>
      </p:sp>
      <p:sp>
        <p:nvSpPr>
          <p:cNvPr id="14" name="TextBox 6">
            <a:extLst>
              <a:ext uri="{FF2B5EF4-FFF2-40B4-BE49-F238E27FC236}">
                <a16:creationId xmlns:a16="http://schemas.microsoft.com/office/drawing/2014/main" id="{0A47D3B1-FA65-C048-ABCF-65503193A1B2}"/>
              </a:ext>
            </a:extLst>
          </p:cNvPr>
          <p:cNvSpPr txBox="1"/>
          <p:nvPr/>
        </p:nvSpPr>
        <p:spPr>
          <a:xfrm>
            <a:off x="106079" y="530107"/>
            <a:ext cx="1059334" cy="230832"/>
          </a:xfrm>
          <a:prstGeom prst="rect">
            <a:avLst/>
          </a:prstGeom>
          <a:noFill/>
        </p:spPr>
        <p:txBody>
          <a:bodyPr wrap="square" rtlCol="0">
            <a:spAutoFit/>
          </a:bodyPr>
          <a:lstStyle/>
          <a:p>
            <a:pPr lvl="0">
              <a:lnSpc>
                <a:spcPct val="90000"/>
              </a:lnSpc>
            </a:pPr>
            <a:r>
              <a:rPr lang="pt-PT" sz="1000" b="1" i="1" dirty="0">
                <a:solidFill>
                  <a:srgbClr val="A34E92"/>
                </a:solidFill>
                <a:latin typeface="Calibri" panose="020F0502020204030204" pitchFamily="34" charset="0"/>
                <a:cs typeface="Calibri" panose="020F0502020204030204" pitchFamily="34" charset="0"/>
              </a:rPr>
              <a:t>E-mail</a:t>
            </a:r>
          </a:p>
        </p:txBody>
      </p:sp>
      <p:pic>
        <p:nvPicPr>
          <p:cNvPr id="11" name="Imagem 10">
            <a:extLst>
              <a:ext uri="{FF2B5EF4-FFF2-40B4-BE49-F238E27FC236}">
                <a16:creationId xmlns:a16="http://schemas.microsoft.com/office/drawing/2014/main" id="{30CB1D35-0118-FA49-9C48-C74E890A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056" y="645523"/>
            <a:ext cx="2548670" cy="2548670"/>
          </a:xfrm>
          <a:prstGeom prst="rect">
            <a:avLst/>
          </a:prstGeom>
        </p:spPr>
      </p:pic>
      <p:sp>
        <p:nvSpPr>
          <p:cNvPr id="12" name="Retângulo 11">
            <a:extLst>
              <a:ext uri="{FF2B5EF4-FFF2-40B4-BE49-F238E27FC236}">
                <a16:creationId xmlns:a16="http://schemas.microsoft.com/office/drawing/2014/main" id="{3FCD3C17-B739-EA40-9C26-466166A9603C}"/>
              </a:ext>
            </a:extLst>
          </p:cNvPr>
          <p:cNvSpPr/>
          <p:nvPr/>
        </p:nvSpPr>
        <p:spPr>
          <a:xfrm>
            <a:off x="468000" y="900000"/>
            <a:ext cx="4789260" cy="757130"/>
          </a:xfrm>
          <a:prstGeom prst="rect">
            <a:avLst/>
          </a:prstGeom>
        </p:spPr>
        <p:txBody>
          <a:bodyPr wrap="none">
            <a:spAutoFit/>
          </a:bodyPr>
          <a:lstStyle/>
          <a:p>
            <a:pPr>
              <a:lnSpc>
                <a:spcPct val="90000"/>
              </a:lnSpc>
            </a:pPr>
            <a:r>
              <a:rPr lang="pt-PT" sz="4800" b="1" dirty="0">
                <a:latin typeface="Calibri" panose="020F0502020204030204" pitchFamily="34" charset="0"/>
                <a:cs typeface="Calibri" panose="020F0502020204030204" pitchFamily="34" charset="0"/>
              </a:rPr>
              <a:t>Correio eletrónico</a:t>
            </a:r>
          </a:p>
        </p:txBody>
      </p:sp>
      <p:sp>
        <p:nvSpPr>
          <p:cNvPr id="21" name="Retângulo 20">
            <a:extLst>
              <a:ext uri="{FF2B5EF4-FFF2-40B4-BE49-F238E27FC236}">
                <a16:creationId xmlns:a16="http://schemas.microsoft.com/office/drawing/2014/main" id="{A3897E06-8340-C341-9521-D8F6C5E77FDB}"/>
              </a:ext>
            </a:extLst>
          </p:cNvPr>
          <p:cNvSpPr/>
          <p:nvPr/>
        </p:nvSpPr>
        <p:spPr>
          <a:xfrm>
            <a:off x="475217" y="1661951"/>
            <a:ext cx="5220733" cy="1200329"/>
          </a:xfrm>
          <a:prstGeom prst="rect">
            <a:avLst/>
          </a:prstGeom>
        </p:spPr>
        <p:txBody>
          <a:bodyPr wrap="square">
            <a:spAutoFit/>
          </a:bodyPr>
          <a:lstStyle/>
          <a:p>
            <a:r>
              <a:rPr lang="pt-PT" sz="3600" b="1" dirty="0">
                <a:solidFill>
                  <a:srgbClr val="A34E92"/>
                </a:solidFill>
                <a:cs typeface="Arial" panose="020B0604020202020204" pitchFamily="34" charset="0"/>
              </a:rPr>
              <a:t>Comportamentos seguros na gestão de mensagens</a:t>
            </a:r>
          </a:p>
        </p:txBody>
      </p:sp>
      <p:sp>
        <p:nvSpPr>
          <p:cNvPr id="22" name="CaixaDeTexto 21">
            <a:extLst>
              <a:ext uri="{FF2B5EF4-FFF2-40B4-BE49-F238E27FC236}">
                <a16:creationId xmlns:a16="http://schemas.microsoft.com/office/drawing/2014/main" id="{0A857C9A-2053-3243-9E91-B8FAF4C237A6}"/>
              </a:ext>
            </a:extLst>
          </p:cNvPr>
          <p:cNvSpPr txBox="1"/>
          <p:nvPr/>
        </p:nvSpPr>
        <p:spPr>
          <a:xfrm>
            <a:off x="475217" y="2997969"/>
            <a:ext cx="1980031" cy="584775"/>
          </a:xfrm>
          <a:prstGeom prst="rect">
            <a:avLst/>
          </a:prstGeom>
          <a:noFill/>
        </p:spPr>
        <p:txBody>
          <a:bodyPr wrap="square" rtlCol="0">
            <a:spAutoFit/>
          </a:bodyPr>
          <a:lstStyle/>
          <a:p>
            <a:r>
              <a:rPr lang="pt-PT" sz="3200" b="1" i="1" dirty="0">
                <a:cs typeface="Arial" panose="020B0604020202020204" pitchFamily="34" charset="0"/>
              </a:rPr>
              <a:t>Phishing</a:t>
            </a:r>
          </a:p>
        </p:txBody>
      </p:sp>
      <p:sp>
        <p:nvSpPr>
          <p:cNvPr id="23" name="Retângulo 22">
            <a:extLst>
              <a:ext uri="{FF2B5EF4-FFF2-40B4-BE49-F238E27FC236}">
                <a16:creationId xmlns:a16="http://schemas.microsoft.com/office/drawing/2014/main" id="{A4AE8399-3F0B-D844-B51F-D301A750A2F7}"/>
              </a:ext>
            </a:extLst>
          </p:cNvPr>
          <p:cNvSpPr/>
          <p:nvPr/>
        </p:nvSpPr>
        <p:spPr>
          <a:xfrm>
            <a:off x="468000" y="3718433"/>
            <a:ext cx="7874340" cy="2677656"/>
          </a:xfrm>
          <a:prstGeom prst="rect">
            <a:avLst/>
          </a:prstGeom>
        </p:spPr>
        <p:txBody>
          <a:bodyPr wrap="square">
            <a:spAutoFit/>
          </a:bodyPr>
          <a:lstStyle/>
          <a:p>
            <a:pPr marL="457200" indent="-457200">
              <a:buFont typeface="Arial" panose="020B0604020202020204" pitchFamily="34" charset="0"/>
              <a:buChar char="•"/>
            </a:pPr>
            <a:r>
              <a:rPr lang="pt-PT" sz="2400" dirty="0"/>
              <a:t>Tipo de roubo de identidade </a:t>
            </a:r>
            <a:r>
              <a:rPr lang="pt-PT" sz="2400" i="1" dirty="0"/>
              <a:t>online</a:t>
            </a:r>
            <a:r>
              <a:rPr lang="pt-PT" sz="2400" dirty="0"/>
              <a:t> por parte de burlões que se fazem passar por entidades ou empresas de confiança; </a:t>
            </a:r>
          </a:p>
          <a:p>
            <a:pPr marL="457200" indent="-457200">
              <a:buFont typeface="Arial" panose="020B0604020202020204" pitchFamily="34" charset="0"/>
              <a:buChar char="•"/>
            </a:pPr>
            <a:r>
              <a:rPr lang="pt-PT" sz="2400" dirty="0"/>
              <a:t>Em geral usa o </a:t>
            </a:r>
            <a:r>
              <a:rPr lang="pt-PT" sz="2400" i="1" dirty="0"/>
              <a:t>e-mail</a:t>
            </a:r>
            <a:r>
              <a:rPr lang="pt-PT" sz="2400" dirty="0"/>
              <a:t>; SMS, etc., com hiperligações que remetem para </a:t>
            </a:r>
            <a:r>
              <a:rPr lang="pt-PT" sz="2400" i="1" dirty="0"/>
              <a:t>sites</a:t>
            </a:r>
            <a:r>
              <a:rPr lang="pt-PT" sz="2400" dirty="0"/>
              <a:t> onde o utilizador revela informações pessoais (números de cartões de crédito, informação de contas bancárias, etc.).  </a:t>
            </a:r>
          </a:p>
        </p:txBody>
      </p:sp>
      <p:sp>
        <p:nvSpPr>
          <p:cNvPr id="24" name="Botão de ação: avançar ou seguinte 7">
            <a:hlinkClick r:id="" action="ppaction://hlinkshowjump?jump=nextslide" highlightClick="1"/>
            <a:extLst>
              <a:ext uri="{FF2B5EF4-FFF2-40B4-BE49-F238E27FC236}">
                <a16:creationId xmlns:a16="http://schemas.microsoft.com/office/drawing/2014/main" id="{FA863F43-3D55-E14A-A4B1-9AC2EDD5D1C1}"/>
              </a:ext>
            </a:extLst>
          </p:cNvPr>
          <p:cNvSpPr/>
          <p:nvPr/>
        </p:nvSpPr>
        <p:spPr>
          <a:xfrm>
            <a:off x="8466416" y="6367897"/>
            <a:ext cx="527912" cy="360000"/>
          </a:xfrm>
          <a:prstGeom prst="actionButtonForwardNext">
            <a:avLst/>
          </a:prstGeom>
          <a:ln>
            <a:solidFill>
              <a:srgbClr val="A24F9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PT">
              <a:ln>
                <a:solidFill>
                  <a:srgbClr val="A24F94"/>
                </a:solidFill>
              </a:ln>
            </a:endParaRPr>
          </a:p>
        </p:txBody>
      </p:sp>
    </p:spTree>
    <p:extLst>
      <p:ext uri="{BB962C8B-B14F-4D97-AF65-F5344CB8AC3E}">
        <p14:creationId xmlns:p14="http://schemas.microsoft.com/office/powerpoint/2010/main" val="211068640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469AB"/>
        </a:solidFill>
        <a:ln w="38100"/>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elo de apresentaçã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la de Reunião de Ião">
  <a:themeElements>
    <a:clrScheme name="Sala de Reunião de Ião">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ão de Ião">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ão de Ião">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5161</TotalTime>
  <Words>506</Words>
  <Application>Microsoft Macintosh PowerPoint</Application>
  <PresentationFormat>Apresentação no Ecrã (4:3)</PresentationFormat>
  <Paragraphs>76</Paragraphs>
  <Slides>10</Slides>
  <Notes>0</Notes>
  <HiddenSlides>0</HiddenSlides>
  <MMClips>0</MMClips>
  <ScaleCrop>false</ScaleCrop>
  <HeadingPairs>
    <vt:vector size="6" baseType="variant">
      <vt:variant>
        <vt:lpstr>Tipos de letra usados</vt:lpstr>
      </vt:variant>
      <vt:variant>
        <vt:i4>6</vt:i4>
      </vt:variant>
      <vt:variant>
        <vt:lpstr>Tema</vt:lpstr>
      </vt:variant>
      <vt:variant>
        <vt:i4>3</vt:i4>
      </vt:variant>
      <vt:variant>
        <vt:lpstr>Títulos dos diapositivos</vt:lpstr>
      </vt:variant>
      <vt:variant>
        <vt:i4>10</vt:i4>
      </vt:variant>
    </vt:vector>
  </HeadingPairs>
  <TitlesOfParts>
    <vt:vector size="19" baseType="lpstr">
      <vt:lpstr>Arial</vt:lpstr>
      <vt:lpstr>Calibri</vt:lpstr>
      <vt:lpstr>Calibri Light</vt:lpstr>
      <vt:lpstr>Century Gothic</vt:lpstr>
      <vt:lpstr>Wingdings</vt:lpstr>
      <vt:lpstr>Wingdings 3</vt:lpstr>
      <vt:lpstr>Office Theme</vt:lpstr>
      <vt:lpstr>Modelo de apresentação personalizado</vt:lpstr>
      <vt:lpstr>Sala de Reunião de Ião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Bloco Grafico, LDA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PPT</dc:creator>
  <cp:lastModifiedBy>Andreia Veloso</cp:lastModifiedBy>
  <cp:revision>89</cp:revision>
  <dcterms:created xsi:type="dcterms:W3CDTF">2013-10-16T15:10:37Z</dcterms:created>
  <dcterms:modified xsi:type="dcterms:W3CDTF">2020-04-27T09:01:26Z</dcterms:modified>
</cp:coreProperties>
</file>