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3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864" r:id="rId11"/>
    <p:sldMasterId id="2147483876" r:id="rId12"/>
  </p:sldMasterIdLst>
  <p:sldIdLst>
    <p:sldId id="256" r:id="rId13"/>
    <p:sldId id="266" r:id="rId14"/>
    <p:sldId id="296" r:id="rId15"/>
    <p:sldId id="298" r:id="rId16"/>
    <p:sldId id="299" r:id="rId17"/>
    <p:sldId id="297" r:id="rId18"/>
  </p:sldIdLst>
  <p:sldSz cx="13004800" cy="9753600"/>
  <p:notesSz cx="6769100" cy="9906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058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119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177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238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300" algn="l" defTabSz="91411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2357" algn="l" defTabSz="91411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199418" algn="l" defTabSz="91411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6478" algn="l" defTabSz="91411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53" autoAdjust="0"/>
  </p:normalViewPr>
  <p:slideViewPr>
    <p:cSldViewPr>
      <p:cViewPr varScale="1">
        <p:scale>
          <a:sx n="49" d="100"/>
          <a:sy n="49" d="100"/>
        </p:scale>
        <p:origin x="1392" y="4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2276483"/>
            <a:ext cx="11703050" cy="6435725"/>
          </a:xfrm>
          <a:prstGeom prst="rect">
            <a:avLst/>
          </a:prstGeom>
        </p:spPr>
        <p:txBody>
          <a:bodyPr vert="eaVert" lIns="91410" tIns="45705" rIns="91410" bIns="45705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lIns="91410" tIns="45705" rIns="91410" bIns="45705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10" tIns="45705" rIns="91410" bIns="45705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lIns="91410" tIns="45705" rIns="91410" bIns="45705"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10" tIns="45705" rIns="91410" bIns="45705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270002" y="1270008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578600" y="1270008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10" tIns="45705" rIns="91410" bIns="45705"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  <a:prstGeom prst="rect">
            <a:avLst/>
          </a:prstGeom>
        </p:spPr>
        <p:txBody>
          <a:bodyPr lIns="91410" tIns="45705" rIns="91410" bIns="45705"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  <a:prstGeom prst="rect">
            <a:avLst/>
          </a:prstGeom>
        </p:spPr>
        <p:txBody>
          <a:bodyPr lIns="91410" tIns="45705" rIns="91410" bIns="45705"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10" tIns="45705" rIns="91410" bIns="45705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410" tIns="45705" rIns="91410" bIns="45705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390526"/>
            <a:ext cx="2925761" cy="8093074"/>
          </a:xfrm>
          <a:prstGeom prst="rect">
            <a:avLst/>
          </a:prstGeom>
        </p:spPr>
        <p:txBody>
          <a:bodyPr vert="eaVert" lIns="91410" tIns="45705" rIns="91410" bIns="45705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390526"/>
            <a:ext cx="8624887" cy="809307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7285" y="4388644"/>
            <a:ext cx="11719265" cy="4700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584" y="1408853"/>
            <a:ext cx="11363203" cy="2140223"/>
          </a:xfrm>
          <a:effectLst/>
        </p:spPr>
        <p:txBody>
          <a:bodyPr anchor="b">
            <a:normAutofit/>
          </a:bodyPr>
          <a:lstStyle>
            <a:lvl1pPr>
              <a:defRPr sz="5120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584" y="3549076"/>
            <a:ext cx="11363203" cy="839568"/>
          </a:xfrm>
        </p:spPr>
        <p:txBody>
          <a:bodyPr anchor="t">
            <a:normAutofit/>
          </a:bodyPr>
          <a:lstStyle>
            <a:lvl1pPr marL="0" indent="0" algn="l">
              <a:buNone/>
              <a:defRPr sz="2276" cap="all">
                <a:solidFill>
                  <a:schemeClr val="accent2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458146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37287" y="852943"/>
            <a:ext cx="11717272" cy="179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584" y="3168716"/>
            <a:ext cx="11363203" cy="5163797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539566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43764" y="7313029"/>
            <a:ext cx="11717272" cy="179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587" y="4318681"/>
            <a:ext cx="11363201" cy="2140223"/>
          </a:xfrm>
        </p:spPr>
        <p:txBody>
          <a:bodyPr anchor="b">
            <a:normAutofit/>
          </a:bodyPr>
          <a:lstStyle>
            <a:lvl1pPr algn="l">
              <a:defRPr sz="5120" b="0" cap="all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587" y="6458904"/>
            <a:ext cx="11363201" cy="854124"/>
          </a:xfrm>
        </p:spPr>
        <p:txBody>
          <a:bodyPr anchor="t">
            <a:normAutofit/>
          </a:bodyPr>
          <a:lstStyle>
            <a:lvl1pPr marL="0" indent="0" algn="l">
              <a:buNone/>
              <a:defRPr sz="2560" cap="all">
                <a:solidFill>
                  <a:schemeClr val="accent2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413614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37287" y="852943"/>
            <a:ext cx="11717272" cy="179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585" y="3168715"/>
            <a:ext cx="5545994" cy="516700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2223" y="3168716"/>
            <a:ext cx="5557564" cy="516700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969246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637287" y="852943"/>
            <a:ext cx="11717272" cy="179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22" y="3168715"/>
            <a:ext cx="5110756" cy="819573"/>
          </a:xfrm>
        </p:spPr>
        <p:txBody>
          <a:bodyPr anchor="b">
            <a:noAutofit/>
          </a:bodyPr>
          <a:lstStyle>
            <a:lvl1pPr marL="0" indent="0">
              <a:buNone/>
              <a:defRPr sz="3129" b="0">
                <a:solidFill>
                  <a:schemeClr val="accent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585" y="4161495"/>
            <a:ext cx="5545994" cy="4174221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67461" y="3168715"/>
            <a:ext cx="5122325" cy="819573"/>
          </a:xfrm>
        </p:spPr>
        <p:txBody>
          <a:bodyPr anchor="b">
            <a:noAutofit/>
          </a:bodyPr>
          <a:lstStyle>
            <a:lvl1pPr marL="0" indent="0">
              <a:buNone/>
              <a:defRPr sz="3129" b="0">
                <a:solidFill>
                  <a:schemeClr val="accent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2223" y="4161495"/>
            <a:ext cx="5557564" cy="4174221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060521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637287" y="852943"/>
            <a:ext cx="11717272" cy="179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156362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722883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643764" y="7313028"/>
            <a:ext cx="11717272" cy="18129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812" y="7484154"/>
            <a:ext cx="5029867" cy="980642"/>
          </a:xfrm>
        </p:spPr>
        <p:txBody>
          <a:bodyPr anchor="ctr"/>
          <a:lstStyle>
            <a:lvl1pPr algn="l">
              <a:defRPr sz="2844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879" y="855040"/>
            <a:ext cx="11719680" cy="5980160"/>
          </a:xfrm>
        </p:spPr>
        <p:txBody>
          <a:bodyPr anchor="ctr">
            <a:normAutofit/>
          </a:bodyPr>
          <a:lstStyle>
            <a:lvl1pPr>
              <a:defRPr sz="2844">
                <a:solidFill>
                  <a:schemeClr val="tx2"/>
                </a:solidFill>
              </a:defRPr>
            </a:lvl1pPr>
            <a:lvl2pPr>
              <a:defRPr sz="2560">
                <a:solidFill>
                  <a:schemeClr val="tx2"/>
                </a:solidFill>
              </a:defRPr>
            </a:lvl2pPr>
            <a:lvl3pPr>
              <a:defRPr sz="2276">
                <a:solidFill>
                  <a:schemeClr val="tx2"/>
                </a:solidFill>
              </a:defRPr>
            </a:lvl3pPr>
            <a:lvl4pPr>
              <a:defRPr sz="1991">
                <a:solidFill>
                  <a:schemeClr val="tx2"/>
                </a:solidFill>
              </a:defRPr>
            </a:lvl4pPr>
            <a:lvl5pPr>
              <a:defRPr sz="1991">
                <a:solidFill>
                  <a:schemeClr val="tx2"/>
                </a:solidFill>
              </a:defRPr>
            </a:lvl5pPr>
            <a:lvl6pPr>
              <a:defRPr sz="1991">
                <a:solidFill>
                  <a:schemeClr val="tx2"/>
                </a:solidFill>
              </a:defRPr>
            </a:lvl6pPr>
            <a:lvl7pPr>
              <a:defRPr sz="1991">
                <a:solidFill>
                  <a:schemeClr val="tx2"/>
                </a:solidFill>
              </a:defRPr>
            </a:lvl7pPr>
            <a:lvl8pPr>
              <a:defRPr sz="1991">
                <a:solidFill>
                  <a:schemeClr val="tx2"/>
                </a:solidFill>
              </a:defRPr>
            </a:lvl8pPr>
            <a:lvl9pPr>
              <a:defRPr sz="1991">
                <a:solidFill>
                  <a:schemeClr val="tx2"/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3545" y="7484153"/>
            <a:ext cx="6066243" cy="980644"/>
          </a:xfrm>
        </p:spPr>
        <p:txBody>
          <a:bodyPr anchor="ctr">
            <a:normAutofit/>
          </a:bodyPr>
          <a:lstStyle>
            <a:lvl1pPr marL="0" indent="0" algn="r">
              <a:buNone/>
              <a:defRPr sz="1564">
                <a:solidFill>
                  <a:schemeClr val="bg1"/>
                </a:solidFill>
              </a:defRPr>
            </a:lvl1pPr>
            <a:lvl2pPr marL="650230" indent="0">
              <a:buNone/>
              <a:defRPr sz="1564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941160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584" y="6675042"/>
            <a:ext cx="11363203" cy="806027"/>
          </a:xfrm>
        </p:spPr>
        <p:txBody>
          <a:bodyPr anchor="b">
            <a:normAutofit/>
          </a:bodyPr>
          <a:lstStyle>
            <a:lvl1pPr algn="l">
              <a:defRPr sz="3413" b="0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7288" y="852942"/>
            <a:ext cx="11717271" cy="5059203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584" y="7481069"/>
            <a:ext cx="11363203" cy="851443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4878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37287" y="852943"/>
            <a:ext cx="11717272" cy="179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984019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9428481" y="852942"/>
            <a:ext cx="2926079" cy="82729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1" y="961032"/>
            <a:ext cx="2137775" cy="737148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6585" y="961032"/>
            <a:ext cx="8422697" cy="7371482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93252" y="8470950"/>
            <a:ext cx="1347800" cy="519289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6585" y="8464797"/>
            <a:ext cx="8422697" cy="519289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241631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7285" y="4388644"/>
            <a:ext cx="11719265" cy="4700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584" y="1408853"/>
            <a:ext cx="11363203" cy="2140223"/>
          </a:xfrm>
          <a:effectLst/>
        </p:spPr>
        <p:txBody>
          <a:bodyPr anchor="b">
            <a:normAutofit/>
          </a:bodyPr>
          <a:lstStyle>
            <a:lvl1pPr>
              <a:defRPr sz="5120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584" y="3549076"/>
            <a:ext cx="11363203" cy="839568"/>
          </a:xfrm>
        </p:spPr>
        <p:txBody>
          <a:bodyPr anchor="t">
            <a:normAutofit/>
          </a:bodyPr>
          <a:lstStyle>
            <a:lvl1pPr marL="0" indent="0" algn="l">
              <a:buNone/>
              <a:defRPr sz="2276" cap="all">
                <a:solidFill>
                  <a:schemeClr val="accent2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330054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37287" y="852943"/>
            <a:ext cx="11717272" cy="179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584" y="3168716"/>
            <a:ext cx="11363203" cy="5163797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112218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43764" y="7313029"/>
            <a:ext cx="11717272" cy="179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587" y="4318681"/>
            <a:ext cx="11363201" cy="2140223"/>
          </a:xfrm>
        </p:spPr>
        <p:txBody>
          <a:bodyPr anchor="b">
            <a:normAutofit/>
          </a:bodyPr>
          <a:lstStyle>
            <a:lvl1pPr algn="l">
              <a:defRPr sz="5120" b="0" cap="all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587" y="6458904"/>
            <a:ext cx="11363201" cy="854124"/>
          </a:xfrm>
        </p:spPr>
        <p:txBody>
          <a:bodyPr anchor="t">
            <a:normAutofit/>
          </a:bodyPr>
          <a:lstStyle>
            <a:lvl1pPr marL="0" indent="0" algn="l">
              <a:buNone/>
              <a:defRPr sz="2560" cap="all">
                <a:solidFill>
                  <a:schemeClr val="accent2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973733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37287" y="852943"/>
            <a:ext cx="11717272" cy="179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585" y="3168715"/>
            <a:ext cx="5545994" cy="516700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2223" y="3168716"/>
            <a:ext cx="5557564" cy="516700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795336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637287" y="852943"/>
            <a:ext cx="11717272" cy="179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22" y="3168715"/>
            <a:ext cx="5110756" cy="819573"/>
          </a:xfrm>
        </p:spPr>
        <p:txBody>
          <a:bodyPr anchor="b">
            <a:noAutofit/>
          </a:bodyPr>
          <a:lstStyle>
            <a:lvl1pPr marL="0" indent="0">
              <a:buNone/>
              <a:defRPr sz="3129" b="0">
                <a:solidFill>
                  <a:schemeClr val="accent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585" y="4161495"/>
            <a:ext cx="5545994" cy="4174221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67461" y="3168715"/>
            <a:ext cx="5122325" cy="819573"/>
          </a:xfrm>
        </p:spPr>
        <p:txBody>
          <a:bodyPr anchor="b">
            <a:noAutofit/>
          </a:bodyPr>
          <a:lstStyle>
            <a:lvl1pPr marL="0" indent="0">
              <a:buNone/>
              <a:defRPr sz="3129" b="0">
                <a:solidFill>
                  <a:schemeClr val="accent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2223" y="4161495"/>
            <a:ext cx="5557564" cy="4174221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950546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637287" y="852943"/>
            <a:ext cx="11717272" cy="179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691972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295564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643764" y="7313028"/>
            <a:ext cx="11717272" cy="18129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812" y="7484154"/>
            <a:ext cx="5029867" cy="980642"/>
          </a:xfrm>
        </p:spPr>
        <p:txBody>
          <a:bodyPr anchor="ctr"/>
          <a:lstStyle>
            <a:lvl1pPr algn="l">
              <a:defRPr sz="2844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879" y="855040"/>
            <a:ext cx="11719680" cy="5980160"/>
          </a:xfrm>
        </p:spPr>
        <p:txBody>
          <a:bodyPr anchor="ctr">
            <a:normAutofit/>
          </a:bodyPr>
          <a:lstStyle>
            <a:lvl1pPr>
              <a:defRPr sz="2844">
                <a:solidFill>
                  <a:schemeClr val="tx2"/>
                </a:solidFill>
              </a:defRPr>
            </a:lvl1pPr>
            <a:lvl2pPr>
              <a:defRPr sz="2560">
                <a:solidFill>
                  <a:schemeClr val="tx2"/>
                </a:solidFill>
              </a:defRPr>
            </a:lvl2pPr>
            <a:lvl3pPr>
              <a:defRPr sz="2276">
                <a:solidFill>
                  <a:schemeClr val="tx2"/>
                </a:solidFill>
              </a:defRPr>
            </a:lvl3pPr>
            <a:lvl4pPr>
              <a:defRPr sz="1991">
                <a:solidFill>
                  <a:schemeClr val="tx2"/>
                </a:solidFill>
              </a:defRPr>
            </a:lvl4pPr>
            <a:lvl5pPr>
              <a:defRPr sz="1991">
                <a:solidFill>
                  <a:schemeClr val="tx2"/>
                </a:solidFill>
              </a:defRPr>
            </a:lvl5pPr>
            <a:lvl6pPr>
              <a:defRPr sz="1991">
                <a:solidFill>
                  <a:schemeClr val="tx2"/>
                </a:solidFill>
              </a:defRPr>
            </a:lvl6pPr>
            <a:lvl7pPr>
              <a:defRPr sz="1991">
                <a:solidFill>
                  <a:schemeClr val="tx2"/>
                </a:solidFill>
              </a:defRPr>
            </a:lvl7pPr>
            <a:lvl8pPr>
              <a:defRPr sz="1991">
                <a:solidFill>
                  <a:schemeClr val="tx2"/>
                </a:solidFill>
              </a:defRPr>
            </a:lvl8pPr>
            <a:lvl9pPr>
              <a:defRPr sz="1991">
                <a:solidFill>
                  <a:schemeClr val="tx2"/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3545" y="7484153"/>
            <a:ext cx="6066243" cy="980644"/>
          </a:xfrm>
        </p:spPr>
        <p:txBody>
          <a:bodyPr anchor="ctr">
            <a:normAutofit/>
          </a:bodyPr>
          <a:lstStyle>
            <a:lvl1pPr marL="0" indent="0" algn="r">
              <a:buNone/>
              <a:defRPr sz="1564">
                <a:solidFill>
                  <a:schemeClr val="bg1"/>
                </a:solidFill>
              </a:defRPr>
            </a:lvl1pPr>
            <a:lvl2pPr marL="650230" indent="0">
              <a:buNone/>
              <a:defRPr sz="1564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2958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50876" y="2276483"/>
            <a:ext cx="11703050" cy="6435725"/>
          </a:xfrm>
          <a:prstGeom prst="rect">
            <a:avLst/>
          </a:prstGeom>
        </p:spPr>
        <p:txBody>
          <a:bodyPr lIns="91410" tIns="45705" rIns="91410" bIns="45705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584" y="6675042"/>
            <a:ext cx="11363203" cy="806027"/>
          </a:xfrm>
        </p:spPr>
        <p:txBody>
          <a:bodyPr anchor="b">
            <a:normAutofit/>
          </a:bodyPr>
          <a:lstStyle>
            <a:lvl1pPr algn="l">
              <a:defRPr sz="3413" b="0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7288" y="852942"/>
            <a:ext cx="11717271" cy="5059203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584" y="7481069"/>
            <a:ext cx="11363203" cy="851443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223840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37287" y="852943"/>
            <a:ext cx="11717272" cy="179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489996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9428481" y="852942"/>
            <a:ext cx="2926079" cy="82729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1" y="961032"/>
            <a:ext cx="2137775" cy="737148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6585" y="961032"/>
            <a:ext cx="8422697" cy="7371482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93252" y="8470950"/>
            <a:ext cx="1347800" cy="519289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6585" y="8464797"/>
            <a:ext cx="8422697" cy="519289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97118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lIns="91410" tIns="45705" rIns="91410" bIns="45705"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50878" y="2276483"/>
            <a:ext cx="5775324" cy="6435725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578602" y="2276483"/>
            <a:ext cx="5775324" cy="6435725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lIns="91410" tIns="45705" rIns="91410" bIns="45705"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lIns="91410" tIns="45705" rIns="91410" bIns="45705"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50876" y="2276483"/>
            <a:ext cx="11703050" cy="6435725"/>
          </a:xfrm>
          <a:prstGeom prst="rect">
            <a:avLst/>
          </a:prstGeom>
        </p:spPr>
        <p:txBody>
          <a:bodyPr lIns="91410" tIns="45705" rIns="91410" bIns="45705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2276483"/>
            <a:ext cx="11703050" cy="6435725"/>
          </a:xfrm>
          <a:prstGeom prst="rect">
            <a:avLst/>
          </a:prstGeom>
        </p:spPr>
        <p:txBody>
          <a:bodyPr vert="eaVert" lIns="91410" tIns="45705" rIns="91410" bIns="45705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410" tIns="45705" rIns="91410" bIns="45705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350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6449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lIns="91410" tIns="45705" rIns="91410" bIns="45705"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035552" y="1409699"/>
            <a:ext cx="1466850" cy="6680201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35001" y="1409699"/>
            <a:ext cx="4248149" cy="668020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350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6449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50878" y="2276483"/>
            <a:ext cx="5775324" cy="6435725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578602" y="2276483"/>
            <a:ext cx="5775324" cy="6435725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035552" y="1409699"/>
            <a:ext cx="1466850" cy="6680201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35001" y="1409699"/>
            <a:ext cx="4248149" cy="668020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50876" y="2276483"/>
            <a:ext cx="11703050" cy="6435725"/>
          </a:xfrm>
          <a:prstGeom prst="rect">
            <a:avLst/>
          </a:prstGeom>
        </p:spPr>
        <p:txBody>
          <a:bodyPr lIns="91410" tIns="45705" rIns="91410" bIns="45705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lIns="91410" tIns="45705" rIns="91410" bIns="45705"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50878" y="2276483"/>
            <a:ext cx="5775324" cy="6435725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578602" y="2276483"/>
            <a:ext cx="5775324" cy="6435725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lIns="91410" tIns="45705" rIns="91410" bIns="45705"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lIns="91410" tIns="45705" rIns="91410" bIns="45705"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lIns="91410" tIns="45705" rIns="91410" bIns="45705"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lIns="91410" tIns="45705" rIns="91410" bIns="45705"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2276483"/>
            <a:ext cx="11703050" cy="6435725"/>
          </a:xfrm>
          <a:prstGeom prst="rect">
            <a:avLst/>
          </a:prstGeom>
        </p:spPr>
        <p:txBody>
          <a:bodyPr vert="eaVert" lIns="91410" tIns="45705" rIns="91410" bIns="45705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1" cy="84582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254000"/>
            <a:ext cx="8624887" cy="8458200"/>
          </a:xfrm>
          <a:prstGeom prst="rect">
            <a:avLst/>
          </a:prstGeom>
        </p:spPr>
        <p:txBody>
          <a:bodyPr vert="eaVert" lIns="91410" tIns="45705" rIns="91410" bIns="45705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lIns="91410" tIns="45705" rIns="91410" bIns="45705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10" tIns="45705" rIns="91410" bIns="45705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50876" y="2276483"/>
            <a:ext cx="11703050" cy="6435725"/>
          </a:xfrm>
          <a:prstGeom prst="rect">
            <a:avLst/>
          </a:prstGeom>
        </p:spPr>
        <p:txBody>
          <a:bodyPr lIns="91410" tIns="45705" rIns="91410" bIns="45705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lIns="91410" tIns="45705" rIns="91410" bIns="45705"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lIns="91410" tIns="45705" rIns="91410" bIns="45705"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10" tIns="45705" rIns="91410" bIns="45705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50878" y="2276483"/>
            <a:ext cx="5775324" cy="6435725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578602" y="2276483"/>
            <a:ext cx="5775324" cy="6435725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lIns="91410" tIns="45705" rIns="91410" bIns="45705"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lIns="91410" tIns="45705" rIns="91410" bIns="45705"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10" tIns="45705" rIns="91410" bIns="45705"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  <a:prstGeom prst="rect">
            <a:avLst/>
          </a:prstGeom>
        </p:spPr>
        <p:txBody>
          <a:bodyPr lIns="91410" tIns="45705" rIns="91410" bIns="45705"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  <a:prstGeom prst="rect">
            <a:avLst/>
          </a:prstGeom>
        </p:spPr>
        <p:txBody>
          <a:bodyPr lIns="91410" tIns="45705" rIns="91410" bIns="45705"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10" tIns="45705" rIns="91410" bIns="45705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2276483"/>
            <a:ext cx="11703050" cy="6435725"/>
          </a:xfrm>
          <a:prstGeom prst="rect">
            <a:avLst/>
          </a:prstGeom>
        </p:spPr>
        <p:txBody>
          <a:bodyPr vert="eaVert" lIns="91410" tIns="45705" rIns="91410" bIns="45705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  <a:prstGeom prst="rect">
            <a:avLst/>
          </a:prstGeom>
        </p:spPr>
        <p:txBody>
          <a:bodyPr vert="eaVert" lIns="91410" tIns="45705" rIns="91410" bIns="45705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  <a:prstGeom prst="rect">
            <a:avLst/>
          </a:prstGeom>
        </p:spPr>
        <p:txBody>
          <a:bodyPr vert="eaVert" lIns="91410" tIns="45705" rIns="91410" bIns="45705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270001" y="2768608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867151" y="2768608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270008" y="254000"/>
            <a:ext cx="7696201" cy="822960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270002" y="2768608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578600" y="2768608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270008" y="254000"/>
            <a:ext cx="7696201" cy="822960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7772402" y="2768608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9829800" y="2768608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270008" y="254000"/>
            <a:ext cx="7696201" cy="822960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8" y="7366000"/>
            <a:ext cx="10464801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119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177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23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PT"/>
      </a:defPPr>
      <a:lvl1pPr marL="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8" y="1270008"/>
            <a:ext cx="10464801" cy="7213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7943" indent="-57132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307" indent="-57132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6670" indent="-57132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034" indent="-57132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5397" indent="-57132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2455" indent="-57132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29516" indent="-57132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6575" indent="-57132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3635" indent="-57132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PT"/>
      </a:defPPr>
      <a:lvl1pPr marL="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6584" y="977741"/>
            <a:ext cx="11363203" cy="1540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584" y="3168715"/>
            <a:ext cx="11363203" cy="5163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6599" y="8470950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585" y="8464797"/>
            <a:ext cx="6927054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94010" y="8470950"/>
            <a:ext cx="109577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7286" y="627662"/>
            <a:ext cx="3868315" cy="15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499201" y="627662"/>
            <a:ext cx="3855360" cy="153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574721" y="627662"/>
            <a:ext cx="3855360" cy="153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902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650230" rtl="0" eaLnBrk="1" latinLnBrk="0" hangingPunct="1">
        <a:spcBef>
          <a:spcPct val="0"/>
        </a:spcBef>
        <a:buNone/>
        <a:defRPr sz="3982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35193" indent="-435193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560" kern="1200">
          <a:solidFill>
            <a:schemeClr val="tx2"/>
          </a:solidFill>
          <a:latin typeface="+mn-lt"/>
          <a:ea typeface="+mn-ea"/>
          <a:cs typeface="+mn-cs"/>
        </a:defRPr>
      </a:lvl1pPr>
      <a:lvl2pPr marL="895986" indent="-435193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276" kern="1200">
          <a:solidFill>
            <a:schemeClr val="tx2"/>
          </a:solidFill>
          <a:latin typeface="+mn-lt"/>
          <a:ea typeface="+mn-ea"/>
          <a:cs typeface="+mn-cs"/>
        </a:defRPr>
      </a:lvl2pPr>
      <a:lvl3pPr marL="1279980" indent="-383994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991" kern="1200">
          <a:solidFill>
            <a:schemeClr val="tx2"/>
          </a:solidFill>
          <a:latin typeface="+mn-lt"/>
          <a:ea typeface="+mn-ea"/>
          <a:cs typeface="+mn-cs"/>
        </a:defRPr>
      </a:lvl3pPr>
      <a:lvl4pPr marL="1766372" indent="-332795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07" kern="1200">
          <a:solidFill>
            <a:schemeClr val="tx2"/>
          </a:solidFill>
          <a:latin typeface="+mn-lt"/>
          <a:ea typeface="+mn-ea"/>
          <a:cs typeface="+mn-cs"/>
        </a:defRPr>
      </a:lvl4pPr>
      <a:lvl5pPr marL="2278364" indent="-332795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07" kern="1200">
          <a:solidFill>
            <a:schemeClr val="tx2"/>
          </a:solidFill>
          <a:latin typeface="+mn-lt"/>
          <a:ea typeface="+mn-ea"/>
          <a:cs typeface="+mn-cs"/>
        </a:defRPr>
      </a:lvl5pPr>
      <a:lvl6pPr marL="2702180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07" kern="1200">
          <a:solidFill>
            <a:schemeClr val="tx2"/>
          </a:solidFill>
          <a:latin typeface="+mn-lt"/>
          <a:ea typeface="+mn-ea"/>
          <a:cs typeface="+mn-cs"/>
        </a:defRPr>
      </a:lvl6pPr>
      <a:lvl7pPr marL="3128840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07" kern="1200">
          <a:solidFill>
            <a:schemeClr val="tx2"/>
          </a:solidFill>
          <a:latin typeface="+mn-lt"/>
          <a:ea typeface="+mn-ea"/>
          <a:cs typeface="+mn-cs"/>
        </a:defRPr>
      </a:lvl7pPr>
      <a:lvl8pPr marL="3555500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07" kern="1200">
          <a:solidFill>
            <a:schemeClr val="tx2"/>
          </a:solidFill>
          <a:latin typeface="+mn-lt"/>
          <a:ea typeface="+mn-ea"/>
          <a:cs typeface="+mn-cs"/>
        </a:defRPr>
      </a:lvl8pPr>
      <a:lvl9pPr marL="3982160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07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6584" y="977741"/>
            <a:ext cx="11363203" cy="1540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584" y="3168715"/>
            <a:ext cx="11363203" cy="5163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6599" y="8470950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585" y="8464797"/>
            <a:ext cx="6927054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94010" y="8470950"/>
            <a:ext cx="109577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7286" y="627662"/>
            <a:ext cx="3868315" cy="15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499201" y="627662"/>
            <a:ext cx="3855360" cy="153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574721" y="627662"/>
            <a:ext cx="3855360" cy="153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811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50230" rtl="0" eaLnBrk="1" latinLnBrk="0" hangingPunct="1">
        <a:spcBef>
          <a:spcPct val="0"/>
        </a:spcBef>
        <a:buNone/>
        <a:defRPr sz="3982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35193" indent="-435193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560" kern="1200">
          <a:solidFill>
            <a:schemeClr val="tx2"/>
          </a:solidFill>
          <a:latin typeface="+mn-lt"/>
          <a:ea typeface="+mn-ea"/>
          <a:cs typeface="+mn-cs"/>
        </a:defRPr>
      </a:lvl1pPr>
      <a:lvl2pPr marL="895986" indent="-435193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276" kern="1200">
          <a:solidFill>
            <a:schemeClr val="tx2"/>
          </a:solidFill>
          <a:latin typeface="+mn-lt"/>
          <a:ea typeface="+mn-ea"/>
          <a:cs typeface="+mn-cs"/>
        </a:defRPr>
      </a:lvl2pPr>
      <a:lvl3pPr marL="1279980" indent="-383994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991" kern="1200">
          <a:solidFill>
            <a:schemeClr val="tx2"/>
          </a:solidFill>
          <a:latin typeface="+mn-lt"/>
          <a:ea typeface="+mn-ea"/>
          <a:cs typeface="+mn-cs"/>
        </a:defRPr>
      </a:lvl3pPr>
      <a:lvl4pPr marL="1766372" indent="-332795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07" kern="1200">
          <a:solidFill>
            <a:schemeClr val="tx2"/>
          </a:solidFill>
          <a:latin typeface="+mn-lt"/>
          <a:ea typeface="+mn-ea"/>
          <a:cs typeface="+mn-cs"/>
        </a:defRPr>
      </a:lvl4pPr>
      <a:lvl5pPr marL="2278364" indent="-332795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07" kern="1200">
          <a:solidFill>
            <a:schemeClr val="tx2"/>
          </a:solidFill>
          <a:latin typeface="+mn-lt"/>
          <a:ea typeface="+mn-ea"/>
          <a:cs typeface="+mn-cs"/>
        </a:defRPr>
      </a:lvl5pPr>
      <a:lvl6pPr marL="2702180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07" kern="1200">
          <a:solidFill>
            <a:schemeClr val="tx2"/>
          </a:solidFill>
          <a:latin typeface="+mn-lt"/>
          <a:ea typeface="+mn-ea"/>
          <a:cs typeface="+mn-cs"/>
        </a:defRPr>
      </a:lvl6pPr>
      <a:lvl7pPr marL="3128840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07" kern="1200">
          <a:solidFill>
            <a:schemeClr val="tx2"/>
          </a:solidFill>
          <a:latin typeface="+mn-lt"/>
          <a:ea typeface="+mn-ea"/>
          <a:cs typeface="+mn-cs"/>
        </a:defRPr>
      </a:lvl7pPr>
      <a:lvl8pPr marL="3555500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07" kern="1200">
          <a:solidFill>
            <a:schemeClr val="tx2"/>
          </a:solidFill>
          <a:latin typeface="+mn-lt"/>
          <a:ea typeface="+mn-ea"/>
          <a:cs typeface="+mn-cs"/>
        </a:defRPr>
      </a:lvl8pPr>
      <a:lvl9pPr marL="3982160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07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8" y="7366000"/>
            <a:ext cx="10464801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119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177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23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PT"/>
      </a:defPPr>
      <a:lvl1pPr marL="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4999" y="4787902"/>
            <a:ext cx="5867401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782" tIns="50782" rIns="50782" bIns="50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4999" y="1409700"/>
            <a:ext cx="5867401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782" tIns="50782" rIns="50782" bIns="5078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119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177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238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PT"/>
      </a:defPPr>
      <a:lvl1pPr marL="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4999" y="4787902"/>
            <a:ext cx="5867401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782" tIns="50782" rIns="50782" bIns="50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4999" y="1409700"/>
            <a:ext cx="5867401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782" tIns="50782" rIns="50782" bIns="5078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119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177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238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PT"/>
      </a:defPPr>
      <a:lvl1pPr marL="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8" y="254000"/>
            <a:ext cx="10464801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8727" indent="-57132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091" indent="-57132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7454" indent="-57132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1818" indent="-57132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6181" indent="-57132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3242" indent="-57132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0299" indent="-57132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7360" indent="-57132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4424" indent="-57132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PT"/>
      </a:defPPr>
      <a:lvl1pPr marL="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8727" indent="-57132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091" indent="-57132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7454" indent="-57132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1818" indent="-57132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6181" indent="-57132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3242" indent="-57132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0299" indent="-57132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7360" indent="-57132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4424" indent="-57132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PT"/>
      </a:defPPr>
      <a:lvl1pPr marL="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8" y="254000"/>
            <a:ext cx="10464801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8"/>
            <a:ext cx="5041900" cy="5714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180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544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8907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272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7634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4694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1753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8813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5872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PT"/>
      </a:defPPr>
      <a:lvl1pPr marL="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8" y="254000"/>
            <a:ext cx="10464801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8" y="2768608"/>
            <a:ext cx="10464801" cy="5714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782" tIns="50782" rIns="50782" bIns="50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180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544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8907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272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7634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4694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1753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8813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5872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PT"/>
      </a:defPPr>
      <a:lvl1pPr marL="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8" y="254000"/>
            <a:ext cx="10464801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8" y="2768608"/>
            <a:ext cx="3962401" cy="5714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180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544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8907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272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7634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4694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1753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8813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5872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PT"/>
      </a:defPPr>
      <a:lvl1pPr marL="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8000" cap="none" dirty="0" err="1" smtClean="0">
                <a:latin typeface="Arial"/>
                <a:cs typeface="Arial"/>
              </a:rPr>
              <a:t>fantas</a:t>
            </a:r>
            <a:r>
              <a:rPr lang="en-US" sz="8000" b="1" dirty="0" err="1" smtClean="0">
                <a:latin typeface="Arial"/>
                <a:cs typeface="Arial"/>
              </a:rPr>
              <a:t>TIC</a:t>
            </a:r>
            <a:r>
              <a:rPr lang="en-US" sz="8000" b="1" dirty="0" smtClean="0">
                <a:latin typeface="Arial"/>
                <a:cs typeface="Arial"/>
              </a:rPr>
              <a:t> 7</a:t>
            </a:r>
            <a:r>
              <a:rPr lang="en-US" sz="8000" dirty="0" smtClean="0">
                <a:latin typeface="Arial"/>
                <a:cs typeface="Arial"/>
              </a:rPr>
              <a:t>|</a:t>
            </a:r>
            <a:r>
              <a:rPr lang="en-US" sz="8000" b="1" dirty="0" smtClean="0">
                <a:latin typeface="Arial"/>
                <a:cs typeface="Arial"/>
              </a:rPr>
              <a:t>8</a:t>
            </a:r>
            <a:endParaRPr lang="en-US" sz="8000" b="1" dirty="0">
              <a:latin typeface="Arial"/>
              <a:cs typeface="Arial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519869" y="2284512"/>
            <a:ext cx="3815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 smtClean="0">
                <a:solidFill>
                  <a:schemeClr val="bg1"/>
                </a:solidFill>
              </a:rPr>
              <a:t>Rui Montenegro | Manuel Gomes</a:t>
            </a:r>
            <a:endParaRPr lang="pt-PT" sz="1400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808" y="1494550"/>
            <a:ext cx="2010027" cy="582908"/>
          </a:xfrm>
          <a:prstGeom prst="rect">
            <a:avLst/>
          </a:prstGeom>
        </p:spPr>
      </p:pic>
      <p:pic>
        <p:nvPicPr>
          <p:cNvPr id="1027" name="Picture 3" descr="\\srv-files1.portoeditora.pt\Users$\AE\Torrinha\apeniche\Desktop\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2" y="2788568"/>
            <a:ext cx="11711090" cy="581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2"/>
          <p:cNvSpPr txBox="1"/>
          <p:nvPr/>
        </p:nvSpPr>
        <p:spPr>
          <a:xfrm>
            <a:off x="650772" y="8637113"/>
            <a:ext cx="117056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TECNOLOGIAS DE INFORMAÇÃO E COMUNICAÇÃO</a:t>
            </a:r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433" y="1042494"/>
            <a:ext cx="11520035" cy="1540735"/>
          </a:xfrm>
          <a:ln/>
        </p:spPr>
        <p:txBody>
          <a:bodyPr>
            <a:normAutofit/>
          </a:bodyPr>
          <a:lstStyle/>
          <a:p>
            <a:r>
              <a:rPr lang="pt-PT" sz="3600" dirty="0">
                <a:latin typeface="Arial" panose="020B0604020202020204" pitchFamily="34" charset="0"/>
                <a:cs typeface="Arial" panose="020B0604020202020204" pitchFamily="34" charset="0"/>
              </a:rPr>
              <a:t>TECNOLOGIAS DE INFORMAÇÃO E COMUNICAÇÃO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0142" y="3154136"/>
            <a:ext cx="11864616" cy="1362623"/>
          </a:xfrm>
        </p:spPr>
        <p:txBody>
          <a:bodyPr>
            <a:normAutofit/>
          </a:bodyPr>
          <a:lstStyle/>
          <a:p>
            <a:r>
              <a:rPr lang="pt-PT" sz="3200" dirty="0"/>
              <a:t>O termo informática resulta da junção das </a:t>
            </a:r>
            <a:r>
              <a:rPr lang="pt-PT" sz="3200" dirty="0" smtClean="0"/>
              <a:t>palavras:</a:t>
            </a:r>
          </a:p>
          <a:p>
            <a:endParaRPr lang="pt-PT" sz="3200" dirty="0" smtClean="0"/>
          </a:p>
          <a:p>
            <a:endParaRPr lang="pt-PT" sz="3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-3047619" y="343664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rgbClr val="0070C0"/>
                </a:solidFill>
              </a:rPr>
              <a:t>infor</a:t>
            </a:r>
            <a:r>
              <a:rPr lang="pt-PT" sz="4400" dirty="0" smtClean="0"/>
              <a:t>mação</a:t>
            </a:r>
            <a:endParaRPr lang="pt-PT" sz="4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2937341" y="3220616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/>
              <a:t>auto</a:t>
            </a:r>
            <a:r>
              <a:rPr lang="pt-PT" sz="4400" dirty="0" smtClean="0">
                <a:solidFill>
                  <a:srgbClr val="0070C0"/>
                </a:solidFill>
              </a:rPr>
              <a:t>mática</a:t>
            </a:r>
            <a:r>
              <a:rPr lang="pt-PT" sz="4400" dirty="0" smtClean="0"/>
              <a:t> </a:t>
            </a:r>
            <a:endParaRPr lang="pt-PT" sz="4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774208" y="-124388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rgbClr val="0070C0"/>
                </a:solidFill>
              </a:rPr>
              <a:t>informática</a:t>
            </a:r>
            <a:endParaRPr lang="pt-PT" sz="4400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590142" y="4516760"/>
            <a:ext cx="11864616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435193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56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95986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276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79980" indent="-383994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99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66372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78364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0218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12884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55550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98216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endParaRPr lang="pt-PT" sz="3200" dirty="0" smtClean="0"/>
          </a:p>
          <a:p>
            <a:pPr fontAlgn="auto"/>
            <a:endParaRPr lang="pt-PT" sz="3200" dirty="0" smtClean="0"/>
          </a:p>
          <a:p>
            <a:pPr fontAlgn="auto"/>
            <a:r>
              <a:rPr lang="pt-PT" sz="3200" dirty="0" smtClean="0"/>
              <a:t>Os dispositivos informáticos são, pois, aqueles que têm a capacidade de executar muito rapidamente um número elevado de operações sobre um conjunto de dados fornecidos.</a:t>
            </a: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992 L 0.49072 -0.009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3 0.01221 L -0.51428 0.012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3042 L 0.00843 0.528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416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433" y="1042494"/>
            <a:ext cx="11520035" cy="1540735"/>
          </a:xfrm>
          <a:ln/>
        </p:spPr>
        <p:txBody>
          <a:bodyPr>
            <a:normAutofit/>
          </a:bodyPr>
          <a:lstStyle/>
          <a:p>
            <a:r>
              <a:rPr lang="pt-PT" sz="3600" dirty="0">
                <a:latin typeface="Arial" panose="020B0604020202020204" pitchFamily="34" charset="0"/>
                <a:cs typeface="Arial" panose="020B0604020202020204" pitchFamily="34" charset="0"/>
              </a:rPr>
              <a:t>TECNOLOGIAS DE INFORMAÇÃO E COMUNICAÇÃO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774208" y="-124388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rgbClr val="0070C0"/>
                </a:solidFill>
              </a:rPr>
              <a:t>informática</a:t>
            </a:r>
            <a:endParaRPr lang="pt-PT" sz="4400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597745" y="3004592"/>
            <a:ext cx="1168472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435193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56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95986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276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79980" indent="-383994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99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66372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78364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0218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12884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55550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98216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pt-PT" sz="3200" dirty="0"/>
              <a:t>É a natureza repetitiva das operações executadas que dá </a:t>
            </a:r>
            <a:r>
              <a:rPr lang="pt-PT" sz="3200" dirty="0" smtClean="0"/>
              <a:t>origem ao </a:t>
            </a:r>
            <a:r>
              <a:rPr lang="pt-PT" sz="3200" dirty="0"/>
              <a:t>termo automático. Assim, podemos considerar </a:t>
            </a:r>
            <a:r>
              <a:rPr lang="pt-PT" sz="3200" dirty="0" smtClean="0"/>
              <a:t>a informática </a:t>
            </a:r>
            <a:r>
              <a:rPr lang="pt-PT" sz="3200" dirty="0"/>
              <a:t>como o conjunto de saberes e técnicas </a:t>
            </a:r>
            <a:r>
              <a:rPr lang="pt-PT" sz="3200" dirty="0" smtClean="0"/>
              <a:t>referentes ao </a:t>
            </a:r>
            <a:r>
              <a:rPr lang="pt-PT" sz="3200" dirty="0"/>
              <a:t>processamento automatizado de informação.</a:t>
            </a: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46"/>
          <a:stretch/>
        </p:blipFill>
        <p:spPr bwMode="auto">
          <a:xfrm>
            <a:off x="669752" y="4876801"/>
            <a:ext cx="1173730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433" y="1042494"/>
            <a:ext cx="11520035" cy="1540735"/>
          </a:xfrm>
          <a:ln/>
        </p:spPr>
        <p:txBody>
          <a:bodyPr>
            <a:normAutofit/>
          </a:bodyPr>
          <a:lstStyle/>
          <a:p>
            <a:r>
              <a:rPr lang="pt-PT" sz="3600" dirty="0">
                <a:latin typeface="Arial" panose="020B0604020202020204" pitchFamily="34" charset="0"/>
                <a:cs typeface="Arial" panose="020B0604020202020204" pitchFamily="34" charset="0"/>
              </a:rPr>
              <a:t>TECNOLOGIAS DE INFORMAÇÃO E COMUNICAÇÃO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774208" y="-124388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rgbClr val="0070C0"/>
                </a:solidFill>
              </a:rPr>
              <a:t>informática</a:t>
            </a:r>
            <a:endParaRPr lang="pt-PT" sz="4400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597745" y="2788568"/>
            <a:ext cx="11724650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35193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56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95986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276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79980" indent="-383994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99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66372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78364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0218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12884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55550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98216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000" dirty="0"/>
              <a:t>Informação é todo o conjunto de dados </a:t>
            </a:r>
            <a:r>
              <a:rPr lang="pt-PT" sz="3000" dirty="0" smtClean="0"/>
              <a:t>que, quando </a:t>
            </a:r>
            <a:r>
              <a:rPr lang="pt-PT" sz="3000" dirty="0"/>
              <a:t>fornecidos de forma adequada e </a:t>
            </a:r>
            <a:r>
              <a:rPr lang="pt-PT" sz="3000" dirty="0" smtClean="0"/>
              <a:t>atempada, melhoram </a:t>
            </a:r>
            <a:r>
              <a:rPr lang="pt-PT" sz="3000" dirty="0"/>
              <a:t>o conhecimento de quem </a:t>
            </a:r>
            <a:r>
              <a:rPr lang="pt-PT" sz="3000" dirty="0" smtClean="0"/>
              <a:t>os recebe.</a:t>
            </a:r>
          </a:p>
          <a:p>
            <a:r>
              <a:rPr lang="pt-PT" sz="3200" dirty="0"/>
              <a:t>Os dados são considerados </a:t>
            </a:r>
            <a:r>
              <a:rPr lang="pt-PT" sz="3200" i="1" dirty="0"/>
              <a:t>informação </a:t>
            </a:r>
            <a:r>
              <a:rPr lang="pt-PT" sz="3200" i="1" dirty="0" smtClean="0"/>
              <a:t>em bruto </a:t>
            </a:r>
            <a:r>
              <a:rPr lang="pt-PT" sz="3200" dirty="0"/>
              <a:t>que, através de determinados </a:t>
            </a:r>
            <a:r>
              <a:rPr lang="pt-PT" sz="3200" dirty="0" smtClean="0"/>
              <a:t>processos, se transformam </a:t>
            </a:r>
            <a:r>
              <a:rPr lang="pt-PT" sz="3200" dirty="0"/>
              <a:t>em informação.</a:t>
            </a:r>
            <a:endParaRPr lang="pt-PT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\\srv-files1.portoeditora.pt\Users$\AE\Torrinha\apeniche\Desktop\T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5900738"/>
            <a:ext cx="72009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1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/>
          <p:cNvSpPr txBox="1">
            <a:spLocks/>
          </p:cNvSpPr>
          <p:nvPr/>
        </p:nvSpPr>
        <p:spPr>
          <a:xfrm>
            <a:off x="597745" y="2583229"/>
            <a:ext cx="11724650" cy="7334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35193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56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95986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276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79980" indent="-383994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99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66372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78364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0218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12884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55550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98216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dirty="0"/>
              <a:t>A designação Tecnologias de Informação </a:t>
            </a:r>
            <a:r>
              <a:rPr lang="pt-PT" sz="3200" dirty="0" smtClean="0"/>
              <a:t>e Comunicação </a:t>
            </a:r>
            <a:r>
              <a:rPr lang="pt-PT" sz="3200" dirty="0"/>
              <a:t>(TIC) refere-se, assim, a </a:t>
            </a:r>
            <a:r>
              <a:rPr lang="pt-PT" sz="3200" dirty="0" smtClean="0"/>
              <a:t>todas as </a:t>
            </a:r>
            <a:r>
              <a:rPr lang="pt-PT" sz="3200" dirty="0"/>
              <a:t>tecnologias que permitem tratar, </a:t>
            </a:r>
            <a:r>
              <a:rPr lang="pt-PT" sz="3200" dirty="0" smtClean="0"/>
              <a:t>controlar e </a:t>
            </a:r>
            <a:r>
              <a:rPr lang="pt-PT" sz="3200" dirty="0"/>
              <a:t>comunicar </a:t>
            </a:r>
            <a:r>
              <a:rPr lang="pt-PT" sz="3200" dirty="0" smtClean="0"/>
              <a:t>informação. </a:t>
            </a:r>
          </a:p>
          <a:p>
            <a:r>
              <a:rPr lang="pt-PT" sz="3200" dirty="0" smtClean="0"/>
              <a:t>As </a:t>
            </a:r>
            <a:r>
              <a:rPr lang="pt-PT" sz="3200" dirty="0"/>
              <a:t>TIC abrangem diversas áreas e </a:t>
            </a:r>
            <a:r>
              <a:rPr lang="pt-PT" sz="3200" dirty="0" smtClean="0"/>
              <a:t>estão muito </a:t>
            </a:r>
            <a:r>
              <a:rPr lang="pt-PT" sz="3200" dirty="0"/>
              <a:t>presentes no nosso dia a </a:t>
            </a:r>
            <a:r>
              <a:rPr lang="pt-PT" sz="3200" dirty="0" smtClean="0"/>
              <a:t>dia:</a:t>
            </a:r>
          </a:p>
          <a:p>
            <a:pPr lvl="1"/>
            <a:r>
              <a:rPr lang="pt-PT" sz="2400" dirty="0" smtClean="0"/>
              <a:t>Computadores</a:t>
            </a:r>
            <a:r>
              <a:rPr lang="pt-PT" sz="2400" dirty="0"/>
              <a:t>, </a:t>
            </a:r>
            <a:endParaRPr lang="pt-PT" sz="2400" dirty="0" smtClean="0"/>
          </a:p>
          <a:p>
            <a:pPr lvl="1"/>
            <a:r>
              <a:rPr lang="pt-PT" sz="2400" dirty="0"/>
              <a:t>T</a:t>
            </a:r>
            <a:r>
              <a:rPr lang="pt-PT" sz="2400" dirty="0" smtClean="0"/>
              <a:t>elemóveis</a:t>
            </a:r>
            <a:r>
              <a:rPr lang="pt-PT" sz="2400" dirty="0"/>
              <a:t>, </a:t>
            </a:r>
            <a:endParaRPr lang="pt-PT" sz="2400" dirty="0" smtClean="0"/>
          </a:p>
          <a:p>
            <a:pPr lvl="1"/>
            <a:r>
              <a:rPr lang="pt-PT" sz="2400" dirty="0" smtClean="0"/>
              <a:t>Satélites</a:t>
            </a:r>
            <a:r>
              <a:rPr lang="pt-PT" sz="2400" dirty="0"/>
              <a:t>, </a:t>
            </a:r>
            <a:endParaRPr lang="pt-PT" sz="2400" dirty="0" smtClean="0"/>
          </a:p>
          <a:p>
            <a:pPr lvl="1"/>
            <a:r>
              <a:rPr lang="pt-PT" sz="2400" dirty="0" smtClean="0"/>
              <a:t>Quadros interativos</a:t>
            </a:r>
            <a:r>
              <a:rPr lang="pt-PT" sz="2400" dirty="0"/>
              <a:t>, </a:t>
            </a:r>
            <a:endParaRPr lang="pt-PT" sz="2400" dirty="0" smtClean="0"/>
          </a:p>
          <a:p>
            <a:pPr lvl="1"/>
            <a:r>
              <a:rPr lang="pt-PT" sz="2400" dirty="0" smtClean="0"/>
              <a:t>Calculadoras</a:t>
            </a:r>
            <a:r>
              <a:rPr lang="pt-PT" sz="2400" dirty="0"/>
              <a:t>, </a:t>
            </a:r>
            <a:endParaRPr lang="pt-PT" sz="2400" dirty="0" smtClean="0"/>
          </a:p>
          <a:p>
            <a:pPr lvl="1"/>
            <a:r>
              <a:rPr lang="pt-PT" sz="2400" dirty="0" smtClean="0"/>
              <a:t>Robôs</a:t>
            </a:r>
            <a:r>
              <a:rPr lang="pt-PT" sz="2400" dirty="0"/>
              <a:t>, </a:t>
            </a:r>
            <a:endParaRPr lang="pt-PT" sz="2400" dirty="0" smtClean="0"/>
          </a:p>
          <a:p>
            <a:pPr lvl="1"/>
            <a:r>
              <a:rPr lang="pt-PT" sz="2400" dirty="0" smtClean="0"/>
              <a:t>Etc.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433" y="1042494"/>
            <a:ext cx="11520035" cy="1540735"/>
          </a:xfrm>
          <a:ln/>
        </p:spPr>
        <p:txBody>
          <a:bodyPr>
            <a:normAutofit/>
          </a:bodyPr>
          <a:lstStyle/>
          <a:p>
            <a:r>
              <a:rPr lang="pt-PT" sz="3600" dirty="0">
                <a:latin typeface="Arial" panose="020B0604020202020204" pitchFamily="34" charset="0"/>
                <a:cs typeface="Arial" panose="020B0604020202020204" pitchFamily="34" charset="0"/>
              </a:rPr>
              <a:t>TECNOLOGIAS DE INFORMAÇÃO E COMUNICAÇÃO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774208" y="-124388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rgbClr val="0070C0"/>
                </a:solidFill>
              </a:rPr>
              <a:t>informática</a:t>
            </a:r>
            <a:endParaRPr lang="pt-PT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160" y="6784781"/>
            <a:ext cx="3096186" cy="252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oceandatarat.org/wp-content/uploads/2013/02/0610_WVspaceju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327" y="5319870"/>
            <a:ext cx="2613449" cy="19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" t="1776"/>
          <a:stretch/>
        </p:blipFill>
        <p:spPr bwMode="auto">
          <a:xfrm>
            <a:off x="7798543" y="7181056"/>
            <a:ext cx="1895317" cy="220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" t="2225" b="-1"/>
          <a:stretch/>
        </p:blipFill>
        <p:spPr bwMode="auto">
          <a:xfrm>
            <a:off x="10174808" y="6316960"/>
            <a:ext cx="2408008" cy="292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8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8000" cap="none" dirty="0" err="1" smtClean="0">
                <a:latin typeface="Arial"/>
                <a:cs typeface="Arial"/>
              </a:rPr>
              <a:t>fantas</a:t>
            </a:r>
            <a:r>
              <a:rPr lang="en-US" sz="8000" b="1" dirty="0" err="1" smtClean="0">
                <a:latin typeface="Arial"/>
                <a:cs typeface="Arial"/>
              </a:rPr>
              <a:t>TIC</a:t>
            </a:r>
            <a:r>
              <a:rPr lang="en-US" sz="8000" b="1" dirty="0" smtClean="0">
                <a:latin typeface="Arial"/>
                <a:cs typeface="Arial"/>
              </a:rPr>
              <a:t> 7</a:t>
            </a:r>
            <a:r>
              <a:rPr lang="en-US" sz="8000" dirty="0" smtClean="0">
                <a:latin typeface="Arial"/>
                <a:cs typeface="Arial"/>
              </a:rPr>
              <a:t>|</a:t>
            </a:r>
            <a:r>
              <a:rPr lang="en-US" sz="8000" b="1" dirty="0" smtClean="0">
                <a:latin typeface="Arial"/>
                <a:cs typeface="Arial"/>
              </a:rPr>
              <a:t>8</a:t>
            </a:r>
            <a:endParaRPr lang="en-US" sz="8000" b="1" dirty="0">
              <a:latin typeface="Arial"/>
              <a:cs typeface="Arial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519869" y="2284512"/>
            <a:ext cx="3815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 smtClean="0">
                <a:solidFill>
                  <a:schemeClr val="bg1"/>
                </a:solidFill>
              </a:rPr>
              <a:t>Rui Montenegro | Manuel Gomes</a:t>
            </a:r>
            <a:endParaRPr lang="pt-PT" sz="1400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808" y="1494550"/>
            <a:ext cx="2010027" cy="582908"/>
          </a:xfrm>
          <a:prstGeom prst="rect">
            <a:avLst/>
          </a:prstGeom>
        </p:spPr>
      </p:pic>
      <p:pic>
        <p:nvPicPr>
          <p:cNvPr id="7" name="Picture 3" descr="\\srv-files1.portoeditora.pt\Users$\AE\Torrinha\apeniche\Desktop\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8" y="2788568"/>
            <a:ext cx="11711090" cy="581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2"/>
          <p:cNvSpPr txBox="1"/>
          <p:nvPr/>
        </p:nvSpPr>
        <p:spPr>
          <a:xfrm>
            <a:off x="650772" y="8637113"/>
            <a:ext cx="117056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TECNOLOGIAS DE INFORMAÇÃO E COMUNICAÇÃO</a:t>
            </a:r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9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to - Horizontal">
  <a:themeElements>
    <a:clrScheme name="F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arcas">
  <a:themeElements>
    <a:clrScheme name="Marc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rca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rc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ividendo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12.xml><?xml version="1.0" encoding="utf-8"?>
<a:theme xmlns:a="http://schemas.openxmlformats.org/drawingml/2006/main" name="1_Dividendo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Foto - Reflexo Horizontal">
  <a:themeElements>
    <a:clrScheme name="Foto - Reflexo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Reflexo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Reflexo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to - Vertical">
  <a:themeElements>
    <a:clrScheme name="F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to - Reflexo Vertical">
  <a:themeElements>
    <a:clrScheme name="Foto - Reflexo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Reflexo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Reflexo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ítulo - Topo">
  <a:themeElements>
    <a:clrScheme name="Título - Top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- Top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- Top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m branco">
  <a:themeElements>
    <a:clrScheme name="Em br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m branc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ítulo e Marcas - Esq.">
  <a:themeElements>
    <a:clrScheme name="Título e Marcas - Esq.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s - Esq.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e Marcas - Esq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ítulo e Marcas - 2 Colunas">
  <a:themeElements>
    <a:clrScheme name="Título e Marcas - 2 Colun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s - 2 Coluna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e Marcas - 2 Colun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ítulo e Marcas - Dir.">
  <a:themeElements>
    <a:clrScheme name="Título e Marcas - Dir.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s - Dir.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e Marcas - Dir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Pages>0</Pages>
  <Words>222</Words>
  <Characters>0</Characters>
  <Application>Microsoft Office PowerPoint</Application>
  <PresentationFormat>Personalizados</PresentationFormat>
  <Lines>0</Lines>
  <Paragraphs>32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12</vt:i4>
      </vt:variant>
      <vt:variant>
        <vt:lpstr>Títulos dos diapositivos</vt:lpstr>
      </vt:variant>
      <vt:variant>
        <vt:i4>6</vt:i4>
      </vt:variant>
    </vt:vector>
  </HeadingPairs>
  <TitlesOfParts>
    <vt:vector size="23" baseType="lpstr">
      <vt:lpstr>Arial</vt:lpstr>
      <vt:lpstr>Gill Sans</vt:lpstr>
      <vt:lpstr>Gill Sans MT</vt:lpstr>
      <vt:lpstr>Wingdings 2</vt:lpstr>
      <vt:lpstr>ヒラギノ角ゴ ProN W3</vt:lpstr>
      <vt:lpstr>Foto - Horizontal</vt:lpstr>
      <vt:lpstr>Foto - Reflexo Horizontal</vt:lpstr>
      <vt:lpstr>Foto - Vertical</vt:lpstr>
      <vt:lpstr>Foto - Reflexo Vertical</vt:lpstr>
      <vt:lpstr>Título - Topo</vt:lpstr>
      <vt:lpstr>Em branco</vt:lpstr>
      <vt:lpstr>Título e Marcas - Esq.</vt:lpstr>
      <vt:lpstr>Título e Marcas - 2 Colunas</vt:lpstr>
      <vt:lpstr>Título e Marcas - Dir.</vt:lpstr>
      <vt:lpstr>Marcas</vt:lpstr>
      <vt:lpstr>Dividendo</vt:lpstr>
      <vt:lpstr>1_Dividendo</vt:lpstr>
      <vt:lpstr>fantasTIC 7|8</vt:lpstr>
      <vt:lpstr>TECNOLOGIAS DE INFORMAÇÃO E COMUNICAÇÃO </vt:lpstr>
      <vt:lpstr>TECNOLOGIAS DE INFORMAÇÃO E COMUNICAÇÃO </vt:lpstr>
      <vt:lpstr>TECNOLOGIAS DE INFORMAÇÃO E COMUNICAÇÃO </vt:lpstr>
      <vt:lpstr>TECNOLOGIAS DE INFORMAÇÃO E COMUNICAÇÃO </vt:lpstr>
      <vt:lpstr>fantasTIC 7|8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</dc:title>
  <dc:creator>Rui Montenegro</dc:creator>
  <cp:lastModifiedBy>Andreia Veloso</cp:lastModifiedBy>
  <cp:revision>38</cp:revision>
  <cp:lastPrinted>2014-06-17T08:46:41Z</cp:lastPrinted>
  <dcterms:created xsi:type="dcterms:W3CDTF">2013-01-13T15:22:18Z</dcterms:created>
  <dcterms:modified xsi:type="dcterms:W3CDTF">2017-09-21T13:29:44Z</dcterms:modified>
</cp:coreProperties>
</file>