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custDataLst>
    <p:tags r:id="rId4"/>
  </p:custDataLst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i Filipe Ferreira" initials="RFF" lastIdx="7" clrIdx="0">
    <p:extLst/>
  </p:cmAuthor>
  <p:cmAuthor id="2" name="Maria João Barbot Pinho" initials="MJBP" lastIdx="6" clrIdx="1">
    <p:extLst/>
  </p:cmAuthor>
  <p:cmAuthor id="3" name="maria alves" initials="ma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60" autoAdjust="0"/>
  </p:normalViewPr>
  <p:slideViewPr>
    <p:cSldViewPr snapToGrid="0">
      <p:cViewPr>
        <p:scale>
          <a:sx n="66" d="100"/>
          <a:sy n="66" d="100"/>
        </p:scale>
        <p:origin x="150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31323-1F3C-47C9-A7F9-E42521FB151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A7D93-2390-4F1D-B77C-2FA78BBD40B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89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O</a:t>
            </a:r>
            <a:r>
              <a:rPr lang="pt-PT" baseline="0" dirty="0" smtClean="0"/>
              <a:t> objetivo desta tarefa é pesquisar uma imagem para cada periférico e copiá-la para o lugar correto. Deve-se ajustar a </a:t>
            </a:r>
            <a:r>
              <a:rPr lang="pt-PT" baseline="0" smtClean="0"/>
              <a:t>dimensão.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7D93-2390-4F1D-B77C-2FA78BBD40B4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5397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101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558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6938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192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953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1305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47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590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833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582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328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148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E3807-D0E3-4F14-80AA-7EE775A589BA}" type="datetimeFigureOut">
              <a:rPr lang="pt-PT" smtClean="0"/>
              <a:t>02/10/2017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4DB90-5E8E-4971-8253-2ABA2744CD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243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3"/>
          <p:cNvSpPr txBox="1"/>
          <p:nvPr/>
        </p:nvSpPr>
        <p:spPr>
          <a:xfrm>
            <a:off x="18875" y="0"/>
            <a:ext cx="9125125" cy="554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lvl="0">
              <a:lnSpc>
                <a:spcPct val="90000"/>
              </a:lnSpc>
              <a:defRPr sz="4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>
              <a:lnSpc>
                <a:spcPts val="3400"/>
              </a:lnSpc>
            </a:pPr>
            <a:r>
              <a:rPr lang="pt-PT" sz="4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Tipos de Periféricos</a:t>
            </a:r>
            <a:endParaRPr lang="pt-PT" sz="40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104695"/>
              </p:ext>
            </p:extLst>
          </p:nvPr>
        </p:nvGraphicFramePr>
        <p:xfrm>
          <a:off x="-2" y="453471"/>
          <a:ext cx="9144003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1"/>
                <a:gridCol w="3048001"/>
                <a:gridCol w="3048001"/>
              </a:tblGrid>
              <a:tr h="765729">
                <a:tc>
                  <a:txBody>
                    <a:bodyPr/>
                    <a:lstStyle/>
                    <a:p>
                      <a:pPr algn="ctr"/>
                      <a:r>
                        <a:rPr lang="pt-PT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Periféricos</a:t>
                      </a:r>
                      <a:r>
                        <a:rPr lang="pt-PT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 entrada</a:t>
                      </a:r>
                      <a:endParaRPr lang="pt-PT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Periféricos de saída</a:t>
                      </a:r>
                      <a:endParaRPr lang="pt-PT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Periféricos</a:t>
                      </a:r>
                      <a:r>
                        <a:rPr lang="pt-PT" sz="28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pt-PT" sz="28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 entrada e saída</a:t>
                      </a:r>
                      <a:endParaRPr lang="pt-PT" sz="2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383123"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b="1" dirty="0" smtClean="0"/>
                        <a:t>Teclado</a:t>
                      </a:r>
                      <a:r>
                        <a:rPr lang="pt-PT" baseline="0" dirty="0" smtClean="0"/>
                        <a:t>–Permite-nos escrever.</a:t>
                      </a:r>
                      <a:endParaRPr lang="pt-P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b="1" dirty="0" smtClean="0"/>
                        <a:t>Monitor</a:t>
                      </a:r>
                      <a:r>
                        <a:rPr lang="pt-PT" baseline="0" dirty="0" smtClean="0"/>
                        <a:t> – Exibe a informação.</a:t>
                      </a:r>
                      <a:endParaRPr lang="pt-P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b="1" dirty="0" err="1" smtClean="0"/>
                        <a:t>Pen</a:t>
                      </a:r>
                      <a:r>
                        <a:rPr lang="pt-PT" b="1" baseline="0" dirty="0" smtClean="0"/>
                        <a:t> USB- </a:t>
                      </a:r>
                      <a:r>
                        <a:rPr lang="pt-PT" baseline="0" dirty="0" smtClean="0"/>
                        <a:t>armazena ficheiros</a:t>
                      </a:r>
                      <a:endParaRPr lang="pt-PT" dirty="0" smtClean="0"/>
                    </a:p>
                  </a:txBody>
                  <a:tcPr/>
                </a:tc>
              </a:tr>
              <a:tr h="1901794"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b="1" dirty="0" smtClean="0"/>
                        <a:t>Rato</a:t>
                      </a:r>
                      <a:r>
                        <a:rPr lang="pt-PT" dirty="0" smtClean="0"/>
                        <a:t> – Permite-nos mover</a:t>
                      </a:r>
                      <a:r>
                        <a:rPr lang="pt-PT" baseline="0" dirty="0" smtClean="0"/>
                        <a:t> o ponteiro do rato e interagir com os vários elementos dos sistema operativo.</a:t>
                      </a:r>
                      <a:endParaRPr lang="pt-P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b="1" dirty="0" smtClean="0"/>
                        <a:t>Projeto</a:t>
                      </a:r>
                      <a:r>
                        <a:rPr lang="pt-PT" b="1" baseline="0" dirty="0" smtClean="0"/>
                        <a:t>r</a:t>
                      </a:r>
                      <a:r>
                        <a:rPr lang="pt-PT" baseline="0" dirty="0" smtClean="0"/>
                        <a:t> – projeta a informação proveniente do computador.</a:t>
                      </a:r>
                      <a:endParaRPr lang="pt-P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b="1" dirty="0" smtClean="0"/>
                        <a:t>Impressora</a:t>
                      </a:r>
                      <a:r>
                        <a:rPr lang="pt-PT" b="1" baseline="0" dirty="0" smtClean="0"/>
                        <a:t> multifunções </a:t>
                      </a:r>
                      <a:r>
                        <a:rPr lang="pt-PT" baseline="0" dirty="0" smtClean="0"/>
                        <a:t>–junta no mesmo dispositivo as funcionalidades de impressora e scanner.</a:t>
                      </a:r>
                      <a:endParaRPr lang="pt-PT" dirty="0" smtClean="0"/>
                    </a:p>
                  </a:txBody>
                  <a:tcPr/>
                </a:tc>
              </a:tr>
              <a:tr h="1642458"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b="1" dirty="0" smtClean="0"/>
                        <a:t>Scanner</a:t>
                      </a:r>
                      <a:r>
                        <a:rPr lang="pt-PT" dirty="0" smtClean="0"/>
                        <a:t>-</a:t>
                      </a:r>
                      <a:r>
                        <a:rPr lang="pt-PT" baseline="0" dirty="0" smtClean="0"/>
                        <a:t> Digitaliza documento e imagens.</a:t>
                      </a:r>
                      <a:endParaRPr lang="pt-P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b="1" dirty="0" smtClean="0"/>
                        <a:t>Impressora</a:t>
                      </a:r>
                      <a:r>
                        <a:rPr lang="pt-PT" baseline="0" dirty="0" smtClean="0"/>
                        <a:t>- imprime textos ou imagens do computador.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Modem</a:t>
                      </a:r>
                      <a:r>
                        <a:rPr lang="pt-PT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pt-PT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transforma o sinal analógico do telefone em sinal digital do computador.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3"/>
          <p:cNvSpPr txBox="1"/>
          <p:nvPr/>
        </p:nvSpPr>
        <p:spPr>
          <a:xfrm>
            <a:off x="0" y="6480693"/>
            <a:ext cx="9125125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lvl="0">
              <a:lnSpc>
                <a:spcPct val="90000"/>
              </a:lnSpc>
              <a:defRPr sz="4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lnSpc>
                <a:spcPts val="3400"/>
              </a:lnSpc>
            </a:pPr>
            <a:r>
              <a:rPr lang="pt-PT" sz="32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Realizado por:</a:t>
            </a:r>
            <a:endParaRPr lang="pt-PT" sz="32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59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f227c2f825567d6d3c594fbae652959952a5cb1"/>
</p:tagLst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123</Words>
  <Application>Microsoft Office PowerPoint</Application>
  <PresentationFormat>Apresentação no Ecrã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Modelo de apresentação personalizado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2</dc:title>
  <dc:creator>PraTIC78</dc:creator>
  <cp:lastModifiedBy>Andreia Veloso</cp:lastModifiedBy>
  <cp:revision>72</cp:revision>
  <dcterms:created xsi:type="dcterms:W3CDTF">2014-01-23T19:56:27Z</dcterms:created>
  <dcterms:modified xsi:type="dcterms:W3CDTF">2017-10-02T16:18:34Z</dcterms:modified>
</cp:coreProperties>
</file>