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72" r:id="rId4"/>
    <p:sldId id="261" r:id="rId5"/>
    <p:sldId id="271" r:id="rId6"/>
    <p:sldId id="260" r:id="rId7"/>
    <p:sldId id="262" r:id="rId8"/>
    <p:sldId id="263" r:id="rId9"/>
    <p:sldId id="268" r:id="rId10"/>
    <p:sldId id="269" r:id="rId11"/>
    <p:sldId id="270" r:id="rId12"/>
    <p:sldId id="264" r:id="rId13"/>
    <p:sldId id="265" r:id="rId14"/>
    <p:sldId id="266" r:id="rId15"/>
    <p:sldId id="267" r:id="rId16"/>
    <p:sldId id="259" r:id="rId17"/>
    <p:sldId id="273" r:id="rId18"/>
  </p:sldIdLst>
  <p:sldSz cx="9144000" cy="6858000" type="screen4x3"/>
  <p:notesSz cx="6858000" cy="9144000"/>
  <p:custDataLst>
    <p:tags r:id="rId20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5" clrIdx="0"/>
  <p:cmAuthor id="1" name="Júlia Dias Ferreira" initials="JDF" lastIdx="5" clrIdx="1">
    <p:extLst>
      <p:ext uri="{19B8F6BF-5375-455C-9EA6-DF929625EA0E}">
        <p15:presenceInfo xmlns:p15="http://schemas.microsoft.com/office/powerpoint/2012/main" userId="S-1-5-21-218446187-2021206341-1862565094-547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BC614-261D-4E58-BCDB-A5B9554DED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C378F78-2157-4244-BF25-5D1D73B72544}">
      <dgm:prSet phldrT="[Texto]" custT="1"/>
      <dgm:spPr/>
      <dgm:t>
        <a:bodyPr/>
        <a:lstStyle/>
        <a:p>
          <a:r>
            <a:rPr lang="pt-PT" sz="2400" b="1" i="1" dirty="0" smtClean="0"/>
            <a:t>Hardware</a:t>
          </a:r>
          <a:r>
            <a:rPr lang="pt-PT" sz="2400" dirty="0" smtClean="0"/>
            <a:t> – conjunto de dispositivos físicos que constituem o sistema (mecânicos, eletrónicos ou eletromecânicos)</a:t>
          </a:r>
          <a:endParaRPr lang="pt-PT" sz="2400" dirty="0"/>
        </a:p>
      </dgm:t>
    </dgm:pt>
    <dgm:pt modelId="{4F483B04-A342-4FD5-B449-218ADDC2E59E}" type="parTrans" cxnId="{9E658917-FCE0-40DD-B25E-2BB7073E8841}">
      <dgm:prSet/>
      <dgm:spPr/>
      <dgm:t>
        <a:bodyPr/>
        <a:lstStyle/>
        <a:p>
          <a:endParaRPr lang="pt-PT"/>
        </a:p>
      </dgm:t>
    </dgm:pt>
    <dgm:pt modelId="{F95EB499-5C2C-4DF3-A358-10D312E8E674}" type="sibTrans" cxnId="{9E658917-FCE0-40DD-B25E-2BB7073E8841}">
      <dgm:prSet/>
      <dgm:spPr/>
      <dgm:t>
        <a:bodyPr/>
        <a:lstStyle/>
        <a:p>
          <a:endParaRPr lang="pt-PT"/>
        </a:p>
      </dgm:t>
    </dgm:pt>
    <dgm:pt modelId="{6B1FAB62-32F4-45BA-8FE7-F903C3CE5C33}">
      <dgm:prSet phldrT="[Texto]" custT="1"/>
      <dgm:spPr/>
      <dgm:t>
        <a:bodyPr/>
        <a:lstStyle/>
        <a:p>
          <a:r>
            <a:rPr lang="pt-PT" sz="2400" b="1" i="1" dirty="0" smtClean="0"/>
            <a:t>Software</a:t>
          </a:r>
          <a:r>
            <a:rPr lang="pt-PT" sz="2400" dirty="0" smtClean="0"/>
            <a:t> - conjunto de programas que fazem funcionar o </a:t>
          </a:r>
          <a:r>
            <a:rPr lang="pt-PT" sz="2400" i="1" dirty="0" smtClean="0"/>
            <a:t>hardware</a:t>
          </a:r>
          <a:r>
            <a:rPr lang="pt-PT" sz="2400" dirty="0" smtClean="0"/>
            <a:t> e executam as tarefas solicitadas pelo utilizador </a:t>
          </a:r>
          <a:endParaRPr lang="pt-PT" sz="2400" dirty="0"/>
        </a:p>
      </dgm:t>
    </dgm:pt>
    <dgm:pt modelId="{81816DFF-406C-4733-B049-81DC14921DC3}" type="parTrans" cxnId="{87E46F77-9E3B-4980-991D-8A28862C107C}">
      <dgm:prSet/>
      <dgm:spPr/>
      <dgm:t>
        <a:bodyPr/>
        <a:lstStyle/>
        <a:p>
          <a:endParaRPr lang="pt-PT"/>
        </a:p>
      </dgm:t>
    </dgm:pt>
    <dgm:pt modelId="{672A250E-6A99-4E16-86F9-07D94389D486}" type="sibTrans" cxnId="{87E46F77-9E3B-4980-991D-8A28862C107C}">
      <dgm:prSet/>
      <dgm:spPr/>
      <dgm:t>
        <a:bodyPr/>
        <a:lstStyle/>
        <a:p>
          <a:endParaRPr lang="pt-PT"/>
        </a:p>
      </dgm:t>
    </dgm:pt>
    <dgm:pt modelId="{883BC5C9-183B-4115-BBE1-D683C0DB0C98}" type="pres">
      <dgm:prSet presAssocID="{AD3BC614-261D-4E58-BCDB-A5B9554DED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BF28C8C-8CCD-4C06-9528-4FC53FDBBEE1}" type="pres">
      <dgm:prSet presAssocID="{8C378F78-2157-4244-BF25-5D1D73B72544}" presName="parentLin" presStyleCnt="0"/>
      <dgm:spPr/>
    </dgm:pt>
    <dgm:pt modelId="{33C29F71-C25A-44ED-A64E-740469921A62}" type="pres">
      <dgm:prSet presAssocID="{8C378F78-2157-4244-BF25-5D1D73B72544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0E48F7A2-C454-48DB-B7CF-1EB3D97345D8}" type="pres">
      <dgm:prSet presAssocID="{8C378F78-2157-4244-BF25-5D1D73B72544}" presName="parentText" presStyleLbl="node1" presStyleIdx="0" presStyleCnt="2" custScaleX="136069" custScaleY="9317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3B5EE7C-3D27-4B73-BBE2-79B03640E9FA}" type="pres">
      <dgm:prSet presAssocID="{8C378F78-2157-4244-BF25-5D1D73B72544}" presName="negativeSpace" presStyleCnt="0"/>
      <dgm:spPr/>
    </dgm:pt>
    <dgm:pt modelId="{F778E97C-1CDA-4A34-A4DD-A7E41E519649}" type="pres">
      <dgm:prSet presAssocID="{8C378F78-2157-4244-BF25-5D1D73B72544}" presName="childText" presStyleLbl="conFgAcc1" presStyleIdx="0" presStyleCnt="2">
        <dgm:presLayoutVars>
          <dgm:bulletEnabled val="1"/>
        </dgm:presLayoutVars>
      </dgm:prSet>
      <dgm:spPr/>
    </dgm:pt>
    <dgm:pt modelId="{2EE0540A-20A7-4F3D-BBBC-D15579B583A7}" type="pres">
      <dgm:prSet presAssocID="{F95EB499-5C2C-4DF3-A358-10D312E8E674}" presName="spaceBetweenRectangles" presStyleCnt="0"/>
      <dgm:spPr/>
    </dgm:pt>
    <dgm:pt modelId="{969A5334-0D61-47D4-8420-6FF411330311}" type="pres">
      <dgm:prSet presAssocID="{6B1FAB62-32F4-45BA-8FE7-F903C3CE5C33}" presName="parentLin" presStyleCnt="0"/>
      <dgm:spPr/>
    </dgm:pt>
    <dgm:pt modelId="{0AA21B8B-5C82-4879-8CE8-984B185CA063}" type="pres">
      <dgm:prSet presAssocID="{6B1FAB62-32F4-45BA-8FE7-F903C3CE5C33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CECED450-E29C-4A16-9784-C58A88827592}" type="pres">
      <dgm:prSet presAssocID="{6B1FAB62-32F4-45BA-8FE7-F903C3CE5C33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7578035-2D4A-4B46-8F11-7BF0AC301F94}" type="pres">
      <dgm:prSet presAssocID="{6B1FAB62-32F4-45BA-8FE7-F903C3CE5C33}" presName="negativeSpace" presStyleCnt="0"/>
      <dgm:spPr/>
    </dgm:pt>
    <dgm:pt modelId="{081BF78A-8D4B-4C31-B8E9-94488AB67DEC}" type="pres">
      <dgm:prSet presAssocID="{6B1FAB62-32F4-45BA-8FE7-F903C3CE5C3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5815E44-4C5B-4E0F-A68D-39682DD5E8EA}" type="presOf" srcId="{6B1FAB62-32F4-45BA-8FE7-F903C3CE5C33}" destId="{0AA21B8B-5C82-4879-8CE8-984B185CA063}" srcOrd="0" destOrd="0" presId="urn:microsoft.com/office/officeart/2005/8/layout/list1"/>
    <dgm:cxn modelId="{B2EE4EFA-4F84-4AC6-8903-08848E544D60}" type="presOf" srcId="{AD3BC614-261D-4E58-BCDB-A5B9554DED53}" destId="{883BC5C9-183B-4115-BBE1-D683C0DB0C98}" srcOrd="0" destOrd="0" presId="urn:microsoft.com/office/officeart/2005/8/layout/list1"/>
    <dgm:cxn modelId="{9E658917-FCE0-40DD-B25E-2BB7073E8841}" srcId="{AD3BC614-261D-4E58-BCDB-A5B9554DED53}" destId="{8C378F78-2157-4244-BF25-5D1D73B72544}" srcOrd="0" destOrd="0" parTransId="{4F483B04-A342-4FD5-B449-218ADDC2E59E}" sibTransId="{F95EB499-5C2C-4DF3-A358-10D312E8E674}"/>
    <dgm:cxn modelId="{D38880C7-0278-48A7-9617-EC97975B27B8}" type="presOf" srcId="{8C378F78-2157-4244-BF25-5D1D73B72544}" destId="{33C29F71-C25A-44ED-A64E-740469921A62}" srcOrd="0" destOrd="0" presId="urn:microsoft.com/office/officeart/2005/8/layout/list1"/>
    <dgm:cxn modelId="{267B47F9-DF5A-45E8-8755-F14E45E3909C}" type="presOf" srcId="{8C378F78-2157-4244-BF25-5D1D73B72544}" destId="{0E48F7A2-C454-48DB-B7CF-1EB3D97345D8}" srcOrd="1" destOrd="0" presId="urn:microsoft.com/office/officeart/2005/8/layout/list1"/>
    <dgm:cxn modelId="{87E46F77-9E3B-4980-991D-8A28862C107C}" srcId="{AD3BC614-261D-4E58-BCDB-A5B9554DED53}" destId="{6B1FAB62-32F4-45BA-8FE7-F903C3CE5C33}" srcOrd="1" destOrd="0" parTransId="{81816DFF-406C-4733-B049-81DC14921DC3}" sibTransId="{672A250E-6A99-4E16-86F9-07D94389D486}"/>
    <dgm:cxn modelId="{A952D850-3FDA-4455-ABF1-598A387870B3}" type="presOf" srcId="{6B1FAB62-32F4-45BA-8FE7-F903C3CE5C33}" destId="{CECED450-E29C-4A16-9784-C58A88827592}" srcOrd="1" destOrd="0" presId="urn:microsoft.com/office/officeart/2005/8/layout/list1"/>
    <dgm:cxn modelId="{029D3B87-CA05-4616-AEA0-92B23741E4D4}" type="presParOf" srcId="{883BC5C9-183B-4115-BBE1-D683C0DB0C98}" destId="{6BF28C8C-8CCD-4C06-9528-4FC53FDBBEE1}" srcOrd="0" destOrd="0" presId="urn:microsoft.com/office/officeart/2005/8/layout/list1"/>
    <dgm:cxn modelId="{85677045-69B7-478E-B775-89F7F45D6BFF}" type="presParOf" srcId="{6BF28C8C-8CCD-4C06-9528-4FC53FDBBEE1}" destId="{33C29F71-C25A-44ED-A64E-740469921A62}" srcOrd="0" destOrd="0" presId="urn:microsoft.com/office/officeart/2005/8/layout/list1"/>
    <dgm:cxn modelId="{F53C8F30-AF41-41DB-8C84-7D27322207F4}" type="presParOf" srcId="{6BF28C8C-8CCD-4C06-9528-4FC53FDBBEE1}" destId="{0E48F7A2-C454-48DB-B7CF-1EB3D97345D8}" srcOrd="1" destOrd="0" presId="urn:microsoft.com/office/officeart/2005/8/layout/list1"/>
    <dgm:cxn modelId="{D1F7E960-B020-47A9-90F7-FCC2B8D02112}" type="presParOf" srcId="{883BC5C9-183B-4115-BBE1-D683C0DB0C98}" destId="{43B5EE7C-3D27-4B73-BBE2-79B03640E9FA}" srcOrd="1" destOrd="0" presId="urn:microsoft.com/office/officeart/2005/8/layout/list1"/>
    <dgm:cxn modelId="{30F48D8F-6C26-432D-A012-90192601A12D}" type="presParOf" srcId="{883BC5C9-183B-4115-BBE1-D683C0DB0C98}" destId="{F778E97C-1CDA-4A34-A4DD-A7E41E519649}" srcOrd="2" destOrd="0" presId="urn:microsoft.com/office/officeart/2005/8/layout/list1"/>
    <dgm:cxn modelId="{2D902D34-F786-4B70-93B8-7FFA4A613BE0}" type="presParOf" srcId="{883BC5C9-183B-4115-BBE1-D683C0DB0C98}" destId="{2EE0540A-20A7-4F3D-BBBC-D15579B583A7}" srcOrd="3" destOrd="0" presId="urn:microsoft.com/office/officeart/2005/8/layout/list1"/>
    <dgm:cxn modelId="{015DBC80-54E4-4E78-B966-D8D1FF9848CA}" type="presParOf" srcId="{883BC5C9-183B-4115-BBE1-D683C0DB0C98}" destId="{969A5334-0D61-47D4-8420-6FF411330311}" srcOrd="4" destOrd="0" presId="urn:microsoft.com/office/officeart/2005/8/layout/list1"/>
    <dgm:cxn modelId="{51EC9A64-E3D9-4DBB-8EAB-66DF35BD62EF}" type="presParOf" srcId="{969A5334-0D61-47D4-8420-6FF411330311}" destId="{0AA21B8B-5C82-4879-8CE8-984B185CA063}" srcOrd="0" destOrd="0" presId="urn:microsoft.com/office/officeart/2005/8/layout/list1"/>
    <dgm:cxn modelId="{2565141E-36F9-4676-91BC-CF7FA1B9BDDD}" type="presParOf" srcId="{969A5334-0D61-47D4-8420-6FF411330311}" destId="{CECED450-E29C-4A16-9784-C58A88827592}" srcOrd="1" destOrd="0" presId="urn:microsoft.com/office/officeart/2005/8/layout/list1"/>
    <dgm:cxn modelId="{F68CAE8C-920D-4FFF-AE02-7F15A2367031}" type="presParOf" srcId="{883BC5C9-183B-4115-BBE1-D683C0DB0C98}" destId="{87578035-2D4A-4B46-8F11-7BF0AC301F94}" srcOrd="5" destOrd="0" presId="urn:microsoft.com/office/officeart/2005/8/layout/list1"/>
    <dgm:cxn modelId="{D0BA7DAD-72BF-43AD-9E4A-5913D091862B}" type="presParOf" srcId="{883BC5C9-183B-4115-BBE1-D683C0DB0C98}" destId="{081BF78A-8D4B-4C31-B8E9-94488AB67DE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2DBABF-C446-479E-97D9-2AAE8DFF8069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72549CB-9C3A-4570-9154-B8156225AA18}">
      <dgm:prSet phldrT="[Texto]" custT="1"/>
      <dgm:spPr/>
      <dgm:t>
        <a:bodyPr/>
        <a:lstStyle/>
        <a:p>
          <a:r>
            <a:rPr lang="pt-PT" sz="2400" dirty="0" smtClean="0"/>
            <a:t>Sistema</a:t>
          </a:r>
          <a:endParaRPr lang="pt-PT" sz="2400" dirty="0"/>
        </a:p>
      </dgm:t>
    </dgm:pt>
    <dgm:pt modelId="{0FF21F3A-0150-4A93-93D4-E84BB06BF55B}" type="parTrans" cxnId="{8DEC90DC-F943-4E2E-8BFD-0F3ECB450A3A}">
      <dgm:prSet/>
      <dgm:spPr/>
      <dgm:t>
        <a:bodyPr/>
        <a:lstStyle/>
        <a:p>
          <a:endParaRPr lang="pt-PT" sz="2400"/>
        </a:p>
      </dgm:t>
    </dgm:pt>
    <dgm:pt modelId="{D5897522-1310-4F36-9F87-9854CB248CDB}" type="sibTrans" cxnId="{8DEC90DC-F943-4E2E-8BFD-0F3ECB450A3A}">
      <dgm:prSet/>
      <dgm:spPr/>
      <dgm:t>
        <a:bodyPr/>
        <a:lstStyle/>
        <a:p>
          <a:endParaRPr lang="pt-PT" sz="2400"/>
        </a:p>
      </dgm:t>
    </dgm:pt>
    <dgm:pt modelId="{F441A830-994D-4EE2-99B5-17C9F8400655}">
      <dgm:prSet phldrT="[Texto]" custT="1"/>
      <dgm:spPr/>
      <dgm:t>
        <a:bodyPr/>
        <a:lstStyle/>
        <a:p>
          <a:r>
            <a:rPr lang="pt-PT" sz="2400" dirty="0" smtClean="0"/>
            <a:t>Microsoft Windows</a:t>
          </a:r>
          <a:endParaRPr lang="pt-PT" sz="2400" dirty="0"/>
        </a:p>
      </dgm:t>
    </dgm:pt>
    <dgm:pt modelId="{16871C7C-D571-4182-9C31-B3FA7ECE7B53}" type="parTrans" cxnId="{28546E3D-B259-4F17-AD9E-232E9FD713A1}">
      <dgm:prSet/>
      <dgm:spPr/>
      <dgm:t>
        <a:bodyPr/>
        <a:lstStyle/>
        <a:p>
          <a:endParaRPr lang="pt-PT" sz="2400"/>
        </a:p>
      </dgm:t>
    </dgm:pt>
    <dgm:pt modelId="{C792B022-2E40-4444-804D-C183CD693704}" type="sibTrans" cxnId="{28546E3D-B259-4F17-AD9E-232E9FD713A1}">
      <dgm:prSet/>
      <dgm:spPr/>
      <dgm:t>
        <a:bodyPr/>
        <a:lstStyle/>
        <a:p>
          <a:endParaRPr lang="pt-PT" sz="2400"/>
        </a:p>
      </dgm:t>
    </dgm:pt>
    <dgm:pt modelId="{2B1121E7-24F5-4371-B2F1-0DC4691D26F0}">
      <dgm:prSet phldrT="[Texto]" custT="1"/>
      <dgm:spPr/>
      <dgm:t>
        <a:bodyPr/>
        <a:lstStyle/>
        <a:p>
          <a:r>
            <a:rPr lang="pt-PT" sz="2400" dirty="0" smtClean="0"/>
            <a:t>Linux</a:t>
          </a:r>
          <a:endParaRPr lang="pt-PT" sz="2400" dirty="0"/>
        </a:p>
      </dgm:t>
    </dgm:pt>
    <dgm:pt modelId="{2CCAA29C-651B-4E50-89CE-178EEAB951E5}" type="parTrans" cxnId="{3D1BA9B3-93FA-41C3-BE00-9BF6D3302F44}">
      <dgm:prSet/>
      <dgm:spPr/>
      <dgm:t>
        <a:bodyPr/>
        <a:lstStyle/>
        <a:p>
          <a:endParaRPr lang="pt-PT" sz="2400"/>
        </a:p>
      </dgm:t>
    </dgm:pt>
    <dgm:pt modelId="{058CAC54-37B8-46AC-A9FE-457518D607B3}" type="sibTrans" cxnId="{3D1BA9B3-93FA-41C3-BE00-9BF6D3302F44}">
      <dgm:prSet/>
      <dgm:spPr/>
      <dgm:t>
        <a:bodyPr/>
        <a:lstStyle/>
        <a:p>
          <a:endParaRPr lang="pt-PT" sz="2400"/>
        </a:p>
      </dgm:t>
    </dgm:pt>
    <dgm:pt modelId="{B5158A90-239E-4386-8F71-511918A97B73}">
      <dgm:prSet phldrT="[Texto]" custT="1"/>
      <dgm:spPr/>
      <dgm:t>
        <a:bodyPr/>
        <a:lstStyle/>
        <a:p>
          <a:r>
            <a:rPr lang="pt-PT" sz="2400" dirty="0" smtClean="0"/>
            <a:t>Aplicação</a:t>
          </a:r>
          <a:endParaRPr lang="pt-PT" sz="2400" dirty="0"/>
        </a:p>
      </dgm:t>
    </dgm:pt>
    <dgm:pt modelId="{E722227D-EF46-482E-8E52-CF6FB0BC1814}" type="parTrans" cxnId="{F7EB85C3-D22A-4C0B-9B56-44C6AACB3808}">
      <dgm:prSet/>
      <dgm:spPr/>
      <dgm:t>
        <a:bodyPr/>
        <a:lstStyle/>
        <a:p>
          <a:endParaRPr lang="pt-PT" sz="2400"/>
        </a:p>
      </dgm:t>
    </dgm:pt>
    <dgm:pt modelId="{E0D86521-4A61-4B26-908A-8BB617F0543A}" type="sibTrans" cxnId="{F7EB85C3-D22A-4C0B-9B56-44C6AACB3808}">
      <dgm:prSet/>
      <dgm:spPr/>
      <dgm:t>
        <a:bodyPr/>
        <a:lstStyle/>
        <a:p>
          <a:endParaRPr lang="pt-PT" sz="2400"/>
        </a:p>
      </dgm:t>
    </dgm:pt>
    <dgm:pt modelId="{C1AF4B6A-F650-43B6-8136-BF597D73FC08}">
      <dgm:prSet phldrT="[Texto]" custT="1"/>
      <dgm:spPr/>
      <dgm:t>
        <a:bodyPr/>
        <a:lstStyle/>
        <a:p>
          <a:r>
            <a:rPr lang="pt-PT" sz="2400" dirty="0" smtClean="0"/>
            <a:t>Processadores de texto</a:t>
          </a:r>
          <a:endParaRPr lang="pt-PT" sz="2400" dirty="0"/>
        </a:p>
      </dgm:t>
    </dgm:pt>
    <dgm:pt modelId="{14E9F2F1-0ECB-41A9-9987-7A27CD1397A3}" type="parTrans" cxnId="{F33AF65C-2627-4BF2-A4DB-2685891D28AD}">
      <dgm:prSet/>
      <dgm:spPr/>
      <dgm:t>
        <a:bodyPr/>
        <a:lstStyle/>
        <a:p>
          <a:endParaRPr lang="pt-PT" sz="2400"/>
        </a:p>
      </dgm:t>
    </dgm:pt>
    <dgm:pt modelId="{B6A057F5-2768-4BC4-9879-61C49569EA8C}" type="sibTrans" cxnId="{F33AF65C-2627-4BF2-A4DB-2685891D28AD}">
      <dgm:prSet/>
      <dgm:spPr/>
      <dgm:t>
        <a:bodyPr/>
        <a:lstStyle/>
        <a:p>
          <a:endParaRPr lang="pt-PT" sz="2400"/>
        </a:p>
      </dgm:t>
    </dgm:pt>
    <dgm:pt modelId="{A771C492-D29D-4325-8A99-8D3830765EA8}">
      <dgm:prSet phldrT="[Texto]" custT="1"/>
      <dgm:spPr/>
      <dgm:t>
        <a:bodyPr/>
        <a:lstStyle/>
        <a:p>
          <a:r>
            <a:rPr lang="pt-PT" sz="2400" dirty="0" smtClean="0"/>
            <a:t>Jogos</a:t>
          </a:r>
          <a:endParaRPr lang="pt-PT" sz="2400" dirty="0"/>
        </a:p>
      </dgm:t>
    </dgm:pt>
    <dgm:pt modelId="{4D390C10-E9A7-4ADE-AAF9-B07811A1DD88}" type="parTrans" cxnId="{F1C52424-64A6-41DA-A9DA-559C38F0BA62}">
      <dgm:prSet/>
      <dgm:spPr/>
      <dgm:t>
        <a:bodyPr/>
        <a:lstStyle/>
        <a:p>
          <a:endParaRPr lang="pt-PT" sz="2400"/>
        </a:p>
      </dgm:t>
    </dgm:pt>
    <dgm:pt modelId="{C8A7EFF8-9FD8-41C8-B531-050468DD3C0E}" type="sibTrans" cxnId="{F1C52424-64A6-41DA-A9DA-559C38F0BA62}">
      <dgm:prSet/>
      <dgm:spPr/>
      <dgm:t>
        <a:bodyPr/>
        <a:lstStyle/>
        <a:p>
          <a:endParaRPr lang="pt-PT" sz="2400"/>
        </a:p>
      </dgm:t>
    </dgm:pt>
    <dgm:pt modelId="{2E212612-F9C0-4322-94E3-6293CFDE60BC}">
      <dgm:prSet phldrT="[Texto]" custT="1"/>
      <dgm:spPr/>
      <dgm:t>
        <a:bodyPr/>
        <a:lstStyle/>
        <a:p>
          <a:r>
            <a:rPr lang="pt-PT" sz="2400" dirty="0" smtClean="0"/>
            <a:t>Mac OS</a:t>
          </a:r>
          <a:endParaRPr lang="pt-PT" sz="2400" dirty="0"/>
        </a:p>
      </dgm:t>
    </dgm:pt>
    <dgm:pt modelId="{7375A51C-8D09-4480-B2AB-3A42EE07DF1B}" type="parTrans" cxnId="{EE9C93F2-45BF-4ADB-89E1-F7A68915EBBC}">
      <dgm:prSet/>
      <dgm:spPr/>
      <dgm:t>
        <a:bodyPr/>
        <a:lstStyle/>
        <a:p>
          <a:endParaRPr lang="pt-PT" sz="2400"/>
        </a:p>
      </dgm:t>
    </dgm:pt>
    <dgm:pt modelId="{64CED292-00F2-4C47-AC60-A4FFC3A6DA47}" type="sibTrans" cxnId="{EE9C93F2-45BF-4ADB-89E1-F7A68915EBBC}">
      <dgm:prSet/>
      <dgm:spPr/>
      <dgm:t>
        <a:bodyPr/>
        <a:lstStyle/>
        <a:p>
          <a:endParaRPr lang="pt-PT" sz="2400"/>
        </a:p>
      </dgm:t>
    </dgm:pt>
    <dgm:pt modelId="{86D7B821-B6DA-4D9E-A36F-3BC54CDAFDE8}">
      <dgm:prSet phldrT="[Texto]" custT="1"/>
      <dgm:spPr/>
      <dgm:t>
        <a:bodyPr/>
        <a:lstStyle/>
        <a:p>
          <a:r>
            <a:rPr lang="pt-PT" sz="2400" dirty="0" err="1" smtClean="0"/>
            <a:t>Android</a:t>
          </a:r>
          <a:endParaRPr lang="pt-PT" sz="2400" dirty="0"/>
        </a:p>
      </dgm:t>
    </dgm:pt>
    <dgm:pt modelId="{1E81C279-0868-42D5-B7A5-959D1BC80045}" type="parTrans" cxnId="{0D15285C-35EA-4F3F-AB66-ACE4DAA76A7B}">
      <dgm:prSet/>
      <dgm:spPr/>
      <dgm:t>
        <a:bodyPr/>
        <a:lstStyle/>
        <a:p>
          <a:endParaRPr lang="pt-PT" sz="2400"/>
        </a:p>
      </dgm:t>
    </dgm:pt>
    <dgm:pt modelId="{1B0991A7-5512-4B4B-AA6A-AB4769B6FA49}" type="sibTrans" cxnId="{0D15285C-35EA-4F3F-AB66-ACE4DAA76A7B}">
      <dgm:prSet/>
      <dgm:spPr/>
      <dgm:t>
        <a:bodyPr/>
        <a:lstStyle/>
        <a:p>
          <a:endParaRPr lang="pt-PT" sz="2400"/>
        </a:p>
      </dgm:t>
    </dgm:pt>
    <dgm:pt modelId="{FB534C1B-3F6E-4435-884E-88385C2458A2}">
      <dgm:prSet phldrT="[Texto]" custT="1"/>
      <dgm:spPr/>
      <dgm:t>
        <a:bodyPr/>
        <a:lstStyle/>
        <a:p>
          <a:r>
            <a:rPr lang="pt-PT" sz="2400" dirty="0" smtClean="0"/>
            <a:t>Folhas de cálculo</a:t>
          </a:r>
          <a:endParaRPr lang="pt-PT" sz="2400" dirty="0"/>
        </a:p>
      </dgm:t>
    </dgm:pt>
    <dgm:pt modelId="{F6B69DA5-93DA-4C46-81AC-BE1EC6A19F3E}" type="parTrans" cxnId="{A078A6F0-3D71-4F00-A53B-3D41BFCD10A5}">
      <dgm:prSet/>
      <dgm:spPr/>
      <dgm:t>
        <a:bodyPr/>
        <a:lstStyle/>
        <a:p>
          <a:endParaRPr lang="pt-PT" sz="2400"/>
        </a:p>
      </dgm:t>
    </dgm:pt>
    <dgm:pt modelId="{E2434DF3-64AF-47E7-8092-DCA7282C9CAB}" type="sibTrans" cxnId="{A078A6F0-3D71-4F00-A53B-3D41BFCD10A5}">
      <dgm:prSet/>
      <dgm:spPr/>
      <dgm:t>
        <a:bodyPr/>
        <a:lstStyle/>
        <a:p>
          <a:endParaRPr lang="pt-PT" sz="2400"/>
        </a:p>
      </dgm:t>
    </dgm:pt>
    <dgm:pt modelId="{8AA873DF-06CF-43C7-A8CB-1BB3270CD372}">
      <dgm:prSet phldrT="[Texto]" custT="1"/>
      <dgm:spPr/>
      <dgm:t>
        <a:bodyPr/>
        <a:lstStyle/>
        <a:p>
          <a:r>
            <a:rPr lang="pt-PT" sz="2400" dirty="0" smtClean="0"/>
            <a:t>Programas de desenho</a:t>
          </a:r>
          <a:endParaRPr lang="pt-PT" sz="2400" dirty="0"/>
        </a:p>
      </dgm:t>
    </dgm:pt>
    <dgm:pt modelId="{99A5E71D-9B7A-4FC5-90B7-836889F14723}" type="parTrans" cxnId="{F96233AF-2619-430F-80B1-A200D4B81D2C}">
      <dgm:prSet/>
      <dgm:spPr/>
      <dgm:t>
        <a:bodyPr/>
        <a:lstStyle/>
        <a:p>
          <a:endParaRPr lang="pt-PT" sz="2400"/>
        </a:p>
      </dgm:t>
    </dgm:pt>
    <dgm:pt modelId="{958F4196-489B-4908-8D18-D01C704BBDD1}" type="sibTrans" cxnId="{F96233AF-2619-430F-80B1-A200D4B81D2C}">
      <dgm:prSet/>
      <dgm:spPr/>
      <dgm:t>
        <a:bodyPr/>
        <a:lstStyle/>
        <a:p>
          <a:endParaRPr lang="pt-PT" sz="2400"/>
        </a:p>
      </dgm:t>
    </dgm:pt>
    <dgm:pt modelId="{A0FABCBC-CF13-484C-99FD-0E01167FE843}">
      <dgm:prSet phldrT="[Texto]" custT="1"/>
      <dgm:spPr/>
      <dgm:t>
        <a:bodyPr/>
        <a:lstStyle/>
        <a:p>
          <a:r>
            <a:rPr lang="pt-PT" sz="2400" dirty="0" smtClean="0"/>
            <a:t>Apresentações multimédia</a:t>
          </a:r>
          <a:endParaRPr lang="pt-PT" sz="2400" dirty="0"/>
        </a:p>
      </dgm:t>
    </dgm:pt>
    <dgm:pt modelId="{25BA7D8E-9E1A-4D17-96F7-2E33FB0FB253}" type="parTrans" cxnId="{89E78C7D-6D0C-437C-B2D3-A7D21CBD2558}">
      <dgm:prSet/>
      <dgm:spPr/>
      <dgm:t>
        <a:bodyPr/>
        <a:lstStyle/>
        <a:p>
          <a:endParaRPr lang="pt-PT"/>
        </a:p>
      </dgm:t>
    </dgm:pt>
    <dgm:pt modelId="{68F4D767-1CC5-4267-9817-E6B6F31191E9}" type="sibTrans" cxnId="{89E78C7D-6D0C-437C-B2D3-A7D21CBD2558}">
      <dgm:prSet/>
      <dgm:spPr/>
      <dgm:t>
        <a:bodyPr/>
        <a:lstStyle/>
        <a:p>
          <a:endParaRPr lang="pt-PT"/>
        </a:p>
      </dgm:t>
    </dgm:pt>
    <dgm:pt modelId="{58E2457F-F265-4500-9A4D-D262DE87DD69}">
      <dgm:prSet phldrT="[Texto]" custT="1"/>
      <dgm:spPr/>
      <dgm:t>
        <a:bodyPr/>
        <a:lstStyle/>
        <a:p>
          <a:r>
            <a:rPr lang="pt-PT" sz="2400" dirty="0" err="1" smtClean="0"/>
            <a:t>iOS</a:t>
          </a:r>
          <a:endParaRPr lang="pt-PT" sz="2400" dirty="0"/>
        </a:p>
      </dgm:t>
    </dgm:pt>
    <dgm:pt modelId="{D9A0551C-28D9-43B2-B5C6-E1C4B1BA0952}" type="parTrans" cxnId="{34B99152-CC49-4E25-B7F4-87EF96EA1422}">
      <dgm:prSet/>
      <dgm:spPr/>
      <dgm:t>
        <a:bodyPr/>
        <a:lstStyle/>
        <a:p>
          <a:endParaRPr lang="pt-PT"/>
        </a:p>
      </dgm:t>
    </dgm:pt>
    <dgm:pt modelId="{1300B84A-49D5-4291-9299-D02D7EEC8CC9}" type="sibTrans" cxnId="{34B99152-CC49-4E25-B7F4-87EF96EA1422}">
      <dgm:prSet/>
      <dgm:spPr/>
      <dgm:t>
        <a:bodyPr/>
        <a:lstStyle/>
        <a:p>
          <a:endParaRPr lang="pt-PT"/>
        </a:p>
      </dgm:t>
    </dgm:pt>
    <dgm:pt modelId="{5F78C911-F1F2-4689-8A3E-9C37BDFDE35B}" type="pres">
      <dgm:prSet presAssocID="{EA2DBABF-C446-479E-97D9-2AAE8DFF806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1D61F31-1B01-445A-8D20-5F456DBA5A41}" type="pres">
      <dgm:prSet presAssocID="{E72549CB-9C3A-4570-9154-B8156225AA18}" presName="compNode" presStyleCnt="0"/>
      <dgm:spPr/>
    </dgm:pt>
    <dgm:pt modelId="{039E2126-B790-4C85-A71A-A2566755AB82}" type="pres">
      <dgm:prSet presAssocID="{E72549CB-9C3A-4570-9154-B8156225AA18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11DEC80-2C74-4370-8B8F-B56380E21284}" type="pres">
      <dgm:prSet presAssocID="{E72549CB-9C3A-4570-9154-B8156225AA1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DDDBD0-7AC0-4D94-B0B1-2F45D9C07005}" type="pres">
      <dgm:prSet presAssocID="{E72549CB-9C3A-4570-9154-B8156225AA18}" presName="parentRect" presStyleLbl="alignNode1" presStyleIdx="0" presStyleCnt="2" custLinFactNeighborX="191" custLinFactNeighborY="49932"/>
      <dgm:spPr/>
      <dgm:t>
        <a:bodyPr/>
        <a:lstStyle/>
        <a:p>
          <a:endParaRPr lang="pt-PT"/>
        </a:p>
      </dgm:t>
    </dgm:pt>
    <dgm:pt modelId="{D6CC61D8-E2A8-42E6-8A9D-CBF5B5304AE8}" type="pres">
      <dgm:prSet presAssocID="{E72549CB-9C3A-4570-9154-B8156225AA18}" presName="adorn" presStyleLbl="fgAccFollowNode1" presStyleIdx="0" presStyleCnt="2"/>
      <dgm:spPr>
        <a:blipFill dpi="0" rotWithShape="0">
          <a:blip xmlns:r="http://schemas.openxmlformats.org/officeDocument/2006/relationships" r:embed="rId1"/>
          <a:srcRect/>
          <a:stretch>
            <a:fillRect l="-44357" t="-17599" r="-44357" b="-700"/>
          </a:stretch>
        </a:blipFill>
      </dgm:spPr>
      <dgm:t>
        <a:bodyPr/>
        <a:lstStyle/>
        <a:p>
          <a:endParaRPr lang="pt-PT"/>
        </a:p>
      </dgm:t>
    </dgm:pt>
    <dgm:pt modelId="{3992A4A2-9FC3-4CED-96BF-A7E1464BF7D8}" type="pres">
      <dgm:prSet presAssocID="{D5897522-1310-4F36-9F87-9854CB248CDB}" presName="sibTrans" presStyleLbl="sibTrans2D1" presStyleIdx="0" presStyleCnt="0"/>
      <dgm:spPr/>
      <dgm:t>
        <a:bodyPr/>
        <a:lstStyle/>
        <a:p>
          <a:endParaRPr lang="pt-PT"/>
        </a:p>
      </dgm:t>
    </dgm:pt>
    <dgm:pt modelId="{B4263A87-DE9E-4443-9F4F-94413F257463}" type="pres">
      <dgm:prSet presAssocID="{B5158A90-239E-4386-8F71-511918A97B73}" presName="compNode" presStyleCnt="0"/>
      <dgm:spPr/>
    </dgm:pt>
    <dgm:pt modelId="{40CFBA17-8BC3-4DC3-8505-20353201902A}" type="pres">
      <dgm:prSet presAssocID="{B5158A90-239E-4386-8F71-511918A97B73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16C192A-750A-4B81-B5B7-E68DF8A7328C}" type="pres">
      <dgm:prSet presAssocID="{B5158A90-239E-4386-8F71-511918A97B7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279D61-F056-427D-BCC4-5AEB458DE1C6}" type="pres">
      <dgm:prSet presAssocID="{B5158A90-239E-4386-8F71-511918A97B73}" presName="parentRect" presStyleLbl="alignNode1" presStyleIdx="1" presStyleCnt="2" custLinFactNeighborX="1580" custLinFactNeighborY="56076"/>
      <dgm:spPr/>
      <dgm:t>
        <a:bodyPr/>
        <a:lstStyle/>
        <a:p>
          <a:endParaRPr lang="pt-PT"/>
        </a:p>
      </dgm:t>
    </dgm:pt>
    <dgm:pt modelId="{EE51A325-04CA-4E50-A1DA-FCE8C62FA3C8}" type="pres">
      <dgm:prSet presAssocID="{B5158A90-239E-4386-8F71-511918A97B73}" presName="adorn" presStyleLbl="fgAccFollowNode1" presStyleIdx="1" presStyleCnt="2"/>
      <dgm:spPr>
        <a:blipFill dpi="0" rotWithShape="1">
          <a:blip xmlns:r="http://schemas.openxmlformats.org/officeDocument/2006/relationships" r:embed="rId2"/>
          <a:srcRect/>
          <a:stretch>
            <a:fillRect l="5000" t="5000" r="5000" b="1000"/>
          </a:stretch>
        </a:blipFill>
      </dgm:spPr>
      <dgm:t>
        <a:bodyPr/>
        <a:lstStyle/>
        <a:p>
          <a:endParaRPr lang="pt-PT"/>
        </a:p>
      </dgm:t>
    </dgm:pt>
  </dgm:ptLst>
  <dgm:cxnLst>
    <dgm:cxn modelId="{65FDF59D-D247-49D7-AC12-178671C3A3C0}" type="presOf" srcId="{B5158A90-239E-4386-8F71-511918A97B73}" destId="{416C192A-750A-4B81-B5B7-E68DF8A7328C}" srcOrd="0" destOrd="0" presId="urn:microsoft.com/office/officeart/2005/8/layout/bList2#1"/>
    <dgm:cxn modelId="{3F055D70-500A-4EB9-9C59-51C11CABFF3B}" type="presOf" srcId="{F441A830-994D-4EE2-99B5-17C9F8400655}" destId="{039E2126-B790-4C85-A71A-A2566755AB82}" srcOrd="0" destOrd="0" presId="urn:microsoft.com/office/officeart/2005/8/layout/bList2#1"/>
    <dgm:cxn modelId="{EE9C93F2-45BF-4ADB-89E1-F7A68915EBBC}" srcId="{E72549CB-9C3A-4570-9154-B8156225AA18}" destId="{2E212612-F9C0-4322-94E3-6293CFDE60BC}" srcOrd="2" destOrd="0" parTransId="{7375A51C-8D09-4480-B2AB-3A42EE07DF1B}" sibTransId="{64CED292-00F2-4C47-AC60-A4FFC3A6DA47}"/>
    <dgm:cxn modelId="{8DEC90DC-F943-4E2E-8BFD-0F3ECB450A3A}" srcId="{EA2DBABF-C446-479E-97D9-2AAE8DFF8069}" destId="{E72549CB-9C3A-4570-9154-B8156225AA18}" srcOrd="0" destOrd="0" parTransId="{0FF21F3A-0150-4A93-93D4-E84BB06BF55B}" sibTransId="{D5897522-1310-4F36-9F87-9854CB248CDB}"/>
    <dgm:cxn modelId="{A078A6F0-3D71-4F00-A53B-3D41BFCD10A5}" srcId="{B5158A90-239E-4386-8F71-511918A97B73}" destId="{FB534C1B-3F6E-4435-884E-88385C2458A2}" srcOrd="1" destOrd="0" parTransId="{F6B69DA5-93DA-4C46-81AC-BE1EC6A19F3E}" sibTransId="{E2434DF3-64AF-47E7-8092-DCA7282C9CAB}"/>
    <dgm:cxn modelId="{F7EB85C3-D22A-4C0B-9B56-44C6AACB3808}" srcId="{EA2DBABF-C446-479E-97D9-2AAE8DFF8069}" destId="{B5158A90-239E-4386-8F71-511918A97B73}" srcOrd="1" destOrd="0" parTransId="{E722227D-EF46-482E-8E52-CF6FB0BC1814}" sibTransId="{E0D86521-4A61-4B26-908A-8BB617F0543A}"/>
    <dgm:cxn modelId="{5DC7700E-8C7D-48AE-B230-5A68EDCC3AC4}" type="presOf" srcId="{E72549CB-9C3A-4570-9154-B8156225AA18}" destId="{15DDDBD0-7AC0-4D94-B0B1-2F45D9C07005}" srcOrd="1" destOrd="0" presId="urn:microsoft.com/office/officeart/2005/8/layout/bList2#1"/>
    <dgm:cxn modelId="{65E92DEE-565E-4F8F-A0ED-ED091DE69B11}" type="presOf" srcId="{86D7B821-B6DA-4D9E-A36F-3BC54CDAFDE8}" destId="{039E2126-B790-4C85-A71A-A2566755AB82}" srcOrd="0" destOrd="3" presId="urn:microsoft.com/office/officeart/2005/8/layout/bList2#1"/>
    <dgm:cxn modelId="{89E78C7D-6D0C-437C-B2D3-A7D21CBD2558}" srcId="{B5158A90-239E-4386-8F71-511918A97B73}" destId="{A0FABCBC-CF13-484C-99FD-0E01167FE843}" srcOrd="4" destOrd="0" parTransId="{25BA7D8E-9E1A-4D17-96F7-2E33FB0FB253}" sibTransId="{68F4D767-1CC5-4267-9817-E6B6F31191E9}"/>
    <dgm:cxn modelId="{850946F0-F9FF-49B7-A183-A2689D3B2D09}" type="presOf" srcId="{EA2DBABF-C446-479E-97D9-2AAE8DFF8069}" destId="{5F78C911-F1F2-4689-8A3E-9C37BDFDE35B}" srcOrd="0" destOrd="0" presId="urn:microsoft.com/office/officeart/2005/8/layout/bList2#1"/>
    <dgm:cxn modelId="{3D1BA9B3-93FA-41C3-BE00-9BF6D3302F44}" srcId="{E72549CB-9C3A-4570-9154-B8156225AA18}" destId="{2B1121E7-24F5-4371-B2F1-0DC4691D26F0}" srcOrd="1" destOrd="0" parTransId="{2CCAA29C-651B-4E50-89CE-178EEAB951E5}" sibTransId="{058CAC54-37B8-46AC-A9FE-457518D607B3}"/>
    <dgm:cxn modelId="{D2247114-C64B-4088-B2DC-9D49B8BC1F72}" type="presOf" srcId="{B5158A90-239E-4386-8F71-511918A97B73}" destId="{E7279D61-F056-427D-BCC4-5AEB458DE1C6}" srcOrd="1" destOrd="0" presId="urn:microsoft.com/office/officeart/2005/8/layout/bList2#1"/>
    <dgm:cxn modelId="{F96233AF-2619-430F-80B1-A200D4B81D2C}" srcId="{B5158A90-239E-4386-8F71-511918A97B73}" destId="{8AA873DF-06CF-43C7-A8CB-1BB3270CD372}" srcOrd="2" destOrd="0" parTransId="{99A5E71D-9B7A-4FC5-90B7-836889F14723}" sibTransId="{958F4196-489B-4908-8D18-D01C704BBDD1}"/>
    <dgm:cxn modelId="{C94587CF-59FF-42A8-9D1A-500F4FDF55ED}" type="presOf" srcId="{C1AF4B6A-F650-43B6-8136-BF597D73FC08}" destId="{40CFBA17-8BC3-4DC3-8505-20353201902A}" srcOrd="0" destOrd="0" presId="urn:microsoft.com/office/officeart/2005/8/layout/bList2#1"/>
    <dgm:cxn modelId="{E4E59E2D-62CA-4D27-A03F-60E41AA54E9F}" type="presOf" srcId="{E72549CB-9C3A-4570-9154-B8156225AA18}" destId="{E11DEC80-2C74-4370-8B8F-B56380E21284}" srcOrd="0" destOrd="0" presId="urn:microsoft.com/office/officeart/2005/8/layout/bList2#1"/>
    <dgm:cxn modelId="{DF904E0E-B0EC-4E2F-AD55-1B82F97CCADC}" type="presOf" srcId="{FB534C1B-3F6E-4435-884E-88385C2458A2}" destId="{40CFBA17-8BC3-4DC3-8505-20353201902A}" srcOrd="0" destOrd="1" presId="urn:microsoft.com/office/officeart/2005/8/layout/bList2#1"/>
    <dgm:cxn modelId="{F1C52424-64A6-41DA-A9DA-559C38F0BA62}" srcId="{B5158A90-239E-4386-8F71-511918A97B73}" destId="{A771C492-D29D-4325-8A99-8D3830765EA8}" srcOrd="3" destOrd="0" parTransId="{4D390C10-E9A7-4ADE-AAF9-B07811A1DD88}" sibTransId="{C8A7EFF8-9FD8-41C8-B531-050468DD3C0E}"/>
    <dgm:cxn modelId="{80B0A679-E4E0-424F-B69A-8792F1FF952E}" type="presOf" srcId="{2E212612-F9C0-4322-94E3-6293CFDE60BC}" destId="{039E2126-B790-4C85-A71A-A2566755AB82}" srcOrd="0" destOrd="2" presId="urn:microsoft.com/office/officeart/2005/8/layout/bList2#1"/>
    <dgm:cxn modelId="{28546E3D-B259-4F17-AD9E-232E9FD713A1}" srcId="{E72549CB-9C3A-4570-9154-B8156225AA18}" destId="{F441A830-994D-4EE2-99B5-17C9F8400655}" srcOrd="0" destOrd="0" parTransId="{16871C7C-D571-4182-9C31-B3FA7ECE7B53}" sibTransId="{C792B022-2E40-4444-804D-C183CD693704}"/>
    <dgm:cxn modelId="{98C165A0-6DBF-475F-9914-D530E44CF107}" type="presOf" srcId="{8AA873DF-06CF-43C7-A8CB-1BB3270CD372}" destId="{40CFBA17-8BC3-4DC3-8505-20353201902A}" srcOrd="0" destOrd="2" presId="urn:microsoft.com/office/officeart/2005/8/layout/bList2#1"/>
    <dgm:cxn modelId="{34B99152-CC49-4E25-B7F4-87EF96EA1422}" srcId="{E72549CB-9C3A-4570-9154-B8156225AA18}" destId="{58E2457F-F265-4500-9A4D-D262DE87DD69}" srcOrd="4" destOrd="0" parTransId="{D9A0551C-28D9-43B2-B5C6-E1C4B1BA0952}" sibTransId="{1300B84A-49D5-4291-9299-D02D7EEC8CC9}"/>
    <dgm:cxn modelId="{4C5DD6B2-9BCC-4D30-A8DA-EE029CFED5B4}" type="presOf" srcId="{D5897522-1310-4F36-9F87-9854CB248CDB}" destId="{3992A4A2-9FC3-4CED-96BF-A7E1464BF7D8}" srcOrd="0" destOrd="0" presId="urn:microsoft.com/office/officeart/2005/8/layout/bList2#1"/>
    <dgm:cxn modelId="{0D15285C-35EA-4F3F-AB66-ACE4DAA76A7B}" srcId="{E72549CB-9C3A-4570-9154-B8156225AA18}" destId="{86D7B821-B6DA-4D9E-A36F-3BC54CDAFDE8}" srcOrd="3" destOrd="0" parTransId="{1E81C279-0868-42D5-B7A5-959D1BC80045}" sibTransId="{1B0991A7-5512-4B4B-AA6A-AB4769B6FA49}"/>
    <dgm:cxn modelId="{7BD1FC82-F29D-4D8D-84B7-52790BE5D775}" type="presOf" srcId="{A771C492-D29D-4325-8A99-8D3830765EA8}" destId="{40CFBA17-8BC3-4DC3-8505-20353201902A}" srcOrd="0" destOrd="3" presId="urn:microsoft.com/office/officeart/2005/8/layout/bList2#1"/>
    <dgm:cxn modelId="{72981451-EB62-4D45-A37D-C2715FF11D63}" type="presOf" srcId="{58E2457F-F265-4500-9A4D-D262DE87DD69}" destId="{039E2126-B790-4C85-A71A-A2566755AB82}" srcOrd="0" destOrd="4" presId="urn:microsoft.com/office/officeart/2005/8/layout/bList2#1"/>
    <dgm:cxn modelId="{F33AF65C-2627-4BF2-A4DB-2685891D28AD}" srcId="{B5158A90-239E-4386-8F71-511918A97B73}" destId="{C1AF4B6A-F650-43B6-8136-BF597D73FC08}" srcOrd="0" destOrd="0" parTransId="{14E9F2F1-0ECB-41A9-9987-7A27CD1397A3}" sibTransId="{B6A057F5-2768-4BC4-9879-61C49569EA8C}"/>
    <dgm:cxn modelId="{E926526F-8698-4FDF-953E-FC7F5F033EE6}" type="presOf" srcId="{2B1121E7-24F5-4371-B2F1-0DC4691D26F0}" destId="{039E2126-B790-4C85-A71A-A2566755AB82}" srcOrd="0" destOrd="1" presId="urn:microsoft.com/office/officeart/2005/8/layout/bList2#1"/>
    <dgm:cxn modelId="{877CD717-C960-4CB0-ADDC-2A58723792D1}" type="presOf" srcId="{A0FABCBC-CF13-484C-99FD-0E01167FE843}" destId="{40CFBA17-8BC3-4DC3-8505-20353201902A}" srcOrd="0" destOrd="4" presId="urn:microsoft.com/office/officeart/2005/8/layout/bList2#1"/>
    <dgm:cxn modelId="{DDCA0D24-FA30-4B6A-AAD1-378FCA580396}" type="presParOf" srcId="{5F78C911-F1F2-4689-8A3E-9C37BDFDE35B}" destId="{31D61F31-1B01-445A-8D20-5F456DBA5A41}" srcOrd="0" destOrd="0" presId="urn:microsoft.com/office/officeart/2005/8/layout/bList2#1"/>
    <dgm:cxn modelId="{9EBB8BA5-7337-4D42-A814-950123924262}" type="presParOf" srcId="{31D61F31-1B01-445A-8D20-5F456DBA5A41}" destId="{039E2126-B790-4C85-A71A-A2566755AB82}" srcOrd="0" destOrd="0" presId="urn:microsoft.com/office/officeart/2005/8/layout/bList2#1"/>
    <dgm:cxn modelId="{0BAE2355-DB31-4A73-92C7-9777BD248CD1}" type="presParOf" srcId="{31D61F31-1B01-445A-8D20-5F456DBA5A41}" destId="{E11DEC80-2C74-4370-8B8F-B56380E21284}" srcOrd="1" destOrd="0" presId="urn:microsoft.com/office/officeart/2005/8/layout/bList2#1"/>
    <dgm:cxn modelId="{EB7948ED-B2C1-4811-925B-BBC0AE6E86D2}" type="presParOf" srcId="{31D61F31-1B01-445A-8D20-5F456DBA5A41}" destId="{15DDDBD0-7AC0-4D94-B0B1-2F45D9C07005}" srcOrd="2" destOrd="0" presId="urn:microsoft.com/office/officeart/2005/8/layout/bList2#1"/>
    <dgm:cxn modelId="{286EC579-1065-4B56-802F-579BA8AE715E}" type="presParOf" srcId="{31D61F31-1B01-445A-8D20-5F456DBA5A41}" destId="{D6CC61D8-E2A8-42E6-8A9D-CBF5B5304AE8}" srcOrd="3" destOrd="0" presId="urn:microsoft.com/office/officeart/2005/8/layout/bList2#1"/>
    <dgm:cxn modelId="{41149154-5975-42FB-84B6-95706DBCDD21}" type="presParOf" srcId="{5F78C911-F1F2-4689-8A3E-9C37BDFDE35B}" destId="{3992A4A2-9FC3-4CED-96BF-A7E1464BF7D8}" srcOrd="1" destOrd="0" presId="urn:microsoft.com/office/officeart/2005/8/layout/bList2#1"/>
    <dgm:cxn modelId="{9E5A9573-5B41-4448-A482-29154A7CE33A}" type="presParOf" srcId="{5F78C911-F1F2-4689-8A3E-9C37BDFDE35B}" destId="{B4263A87-DE9E-4443-9F4F-94413F257463}" srcOrd="2" destOrd="0" presId="urn:microsoft.com/office/officeart/2005/8/layout/bList2#1"/>
    <dgm:cxn modelId="{66141AB7-766A-4B8B-A02A-251406230E12}" type="presParOf" srcId="{B4263A87-DE9E-4443-9F4F-94413F257463}" destId="{40CFBA17-8BC3-4DC3-8505-20353201902A}" srcOrd="0" destOrd="0" presId="urn:microsoft.com/office/officeart/2005/8/layout/bList2#1"/>
    <dgm:cxn modelId="{4C365379-3B1C-4F38-A657-16AEBE9D2FAD}" type="presParOf" srcId="{B4263A87-DE9E-4443-9F4F-94413F257463}" destId="{416C192A-750A-4B81-B5B7-E68DF8A7328C}" srcOrd="1" destOrd="0" presId="urn:microsoft.com/office/officeart/2005/8/layout/bList2#1"/>
    <dgm:cxn modelId="{823C651A-D823-4508-B904-D9B39506937B}" type="presParOf" srcId="{B4263A87-DE9E-4443-9F4F-94413F257463}" destId="{E7279D61-F056-427D-BCC4-5AEB458DE1C6}" srcOrd="2" destOrd="0" presId="urn:microsoft.com/office/officeart/2005/8/layout/bList2#1"/>
    <dgm:cxn modelId="{9E3CF44C-644D-4C21-942F-E0005D183ECA}" type="presParOf" srcId="{B4263A87-DE9E-4443-9F4F-94413F257463}" destId="{EE51A325-04CA-4E50-A1DA-FCE8C62FA3C8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83C099-6F80-4161-BC99-D8A1BBBF486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CCDB992-862B-478F-9143-D27EAD06658C}">
      <dgm:prSet phldrT="[Text]"/>
      <dgm:spPr/>
      <dgm:t>
        <a:bodyPr/>
        <a:lstStyle/>
        <a:p>
          <a:r>
            <a:rPr lang="pt-PT" i="1" dirty="0" smtClean="0"/>
            <a:t>Hardware</a:t>
          </a:r>
          <a:endParaRPr lang="pt-PT" i="1" dirty="0"/>
        </a:p>
      </dgm:t>
    </dgm:pt>
    <dgm:pt modelId="{70E43BD9-A8DB-48B7-BAE6-52808A9F93AC}" type="parTrans" cxnId="{0B0DADB0-DEFE-4BDC-B370-62EC40C6812F}">
      <dgm:prSet/>
      <dgm:spPr/>
      <dgm:t>
        <a:bodyPr/>
        <a:lstStyle/>
        <a:p>
          <a:endParaRPr lang="pt-PT"/>
        </a:p>
      </dgm:t>
    </dgm:pt>
    <dgm:pt modelId="{516E7DF6-C789-4708-874B-BD0F5328C73E}" type="sibTrans" cxnId="{0B0DADB0-DEFE-4BDC-B370-62EC40C6812F}">
      <dgm:prSet/>
      <dgm:spPr/>
      <dgm:t>
        <a:bodyPr/>
        <a:lstStyle/>
        <a:p>
          <a:endParaRPr lang="pt-PT"/>
        </a:p>
      </dgm:t>
    </dgm:pt>
    <dgm:pt modelId="{C51D6C71-AA1D-414E-B5BA-00668F2514EC}">
      <dgm:prSet phldrT="[Text]"/>
      <dgm:spPr/>
      <dgm:t>
        <a:bodyPr/>
        <a:lstStyle/>
        <a:p>
          <a:r>
            <a:rPr lang="pt-PT" dirty="0" smtClean="0"/>
            <a:t>Unidade Central de Processamento - CPU</a:t>
          </a:r>
          <a:endParaRPr lang="pt-PT" dirty="0"/>
        </a:p>
      </dgm:t>
    </dgm:pt>
    <dgm:pt modelId="{42909A42-6781-4987-B1BD-51EEC19FC78D}" type="parTrans" cxnId="{F3F7B84C-AA23-4820-829A-946B442CA2C6}">
      <dgm:prSet/>
      <dgm:spPr/>
      <dgm:t>
        <a:bodyPr/>
        <a:lstStyle/>
        <a:p>
          <a:endParaRPr lang="pt-PT"/>
        </a:p>
      </dgm:t>
    </dgm:pt>
    <dgm:pt modelId="{7DBDF9A2-E127-4EB9-BB69-1EED47B58DBC}" type="sibTrans" cxnId="{F3F7B84C-AA23-4820-829A-946B442CA2C6}">
      <dgm:prSet/>
      <dgm:spPr/>
      <dgm:t>
        <a:bodyPr/>
        <a:lstStyle/>
        <a:p>
          <a:endParaRPr lang="pt-PT"/>
        </a:p>
      </dgm:t>
    </dgm:pt>
    <dgm:pt modelId="{5FD3AAF5-16A6-43A7-B217-88595A779467}">
      <dgm:prSet phldrT="[Texto]"/>
      <dgm:spPr/>
      <dgm:t>
        <a:bodyPr/>
        <a:lstStyle/>
        <a:p>
          <a:r>
            <a:rPr lang="pt-PT" dirty="0" smtClean="0"/>
            <a:t>Placa-mãe (</a:t>
          </a:r>
          <a:r>
            <a:rPr lang="pt-PT" i="1" dirty="0" smtClean="0"/>
            <a:t>motherboard</a:t>
          </a:r>
          <a:r>
            <a:rPr lang="pt-PT" dirty="0" smtClean="0"/>
            <a:t>)</a:t>
          </a:r>
          <a:endParaRPr lang="pt-PT" dirty="0"/>
        </a:p>
      </dgm:t>
    </dgm:pt>
    <dgm:pt modelId="{9209FC7C-47CF-4FC0-9EC4-EBED6D5EAAC1}" type="parTrans" cxnId="{2B077063-5B53-451D-99DD-B47D41FB57FF}">
      <dgm:prSet/>
      <dgm:spPr/>
      <dgm:t>
        <a:bodyPr/>
        <a:lstStyle/>
        <a:p>
          <a:endParaRPr lang="pt-PT"/>
        </a:p>
      </dgm:t>
    </dgm:pt>
    <dgm:pt modelId="{4D61E1E1-6BD5-499C-9000-11415315EB76}" type="sibTrans" cxnId="{2B077063-5B53-451D-99DD-B47D41FB57FF}">
      <dgm:prSet/>
      <dgm:spPr/>
      <dgm:t>
        <a:bodyPr/>
        <a:lstStyle/>
        <a:p>
          <a:endParaRPr lang="pt-PT"/>
        </a:p>
      </dgm:t>
    </dgm:pt>
    <dgm:pt modelId="{921D25CF-EB69-41C2-BAC7-A980979F20DF}">
      <dgm:prSet phldrT="[Text]"/>
      <dgm:spPr/>
      <dgm:t>
        <a:bodyPr/>
        <a:lstStyle/>
        <a:p>
          <a:r>
            <a:rPr lang="pt-PT" i="1" dirty="0" smtClean="0"/>
            <a:t>Software</a:t>
          </a:r>
          <a:endParaRPr lang="pt-PT" i="1" dirty="0"/>
        </a:p>
      </dgm:t>
    </dgm:pt>
    <dgm:pt modelId="{4868D612-EDB0-41EC-BCDD-02E21B1B1C44}" type="parTrans" cxnId="{2449C45D-F326-4498-A2B3-46A01CDCF601}">
      <dgm:prSet/>
      <dgm:spPr/>
      <dgm:t>
        <a:bodyPr/>
        <a:lstStyle/>
        <a:p>
          <a:endParaRPr lang="pt-PT"/>
        </a:p>
      </dgm:t>
    </dgm:pt>
    <dgm:pt modelId="{56EB53AB-AA77-49C4-8BF1-B128AE02250B}" type="sibTrans" cxnId="{2449C45D-F326-4498-A2B3-46A01CDCF601}">
      <dgm:prSet/>
      <dgm:spPr/>
      <dgm:t>
        <a:bodyPr/>
        <a:lstStyle/>
        <a:p>
          <a:endParaRPr lang="pt-PT"/>
        </a:p>
      </dgm:t>
    </dgm:pt>
    <dgm:pt modelId="{46DB1FCF-C4F5-4942-843C-7DF575FB8E76}">
      <dgm:prSet phldrT="[Text]"/>
      <dgm:spPr/>
      <dgm:t>
        <a:bodyPr/>
        <a:lstStyle/>
        <a:p>
          <a:r>
            <a:rPr lang="pt-PT" dirty="0" smtClean="0"/>
            <a:t>Sistema </a:t>
          </a:r>
          <a:endParaRPr lang="pt-PT" dirty="0"/>
        </a:p>
      </dgm:t>
    </dgm:pt>
    <dgm:pt modelId="{0C4D1ECF-53B0-4826-A7BA-7A7FA6A58EEF}" type="parTrans" cxnId="{ABAF3234-E4E0-4DFB-B406-56D344C25F11}">
      <dgm:prSet/>
      <dgm:spPr/>
      <dgm:t>
        <a:bodyPr/>
        <a:lstStyle/>
        <a:p>
          <a:endParaRPr lang="pt-PT"/>
        </a:p>
      </dgm:t>
    </dgm:pt>
    <dgm:pt modelId="{4F8A3873-EBE0-4B3A-88A1-19EC95F0B7AD}" type="sibTrans" cxnId="{ABAF3234-E4E0-4DFB-B406-56D344C25F11}">
      <dgm:prSet/>
      <dgm:spPr/>
      <dgm:t>
        <a:bodyPr/>
        <a:lstStyle/>
        <a:p>
          <a:endParaRPr lang="pt-PT"/>
        </a:p>
      </dgm:t>
    </dgm:pt>
    <dgm:pt modelId="{291766B6-4C68-49E9-BF9F-D61BD527BD60}">
      <dgm:prSet phldrT="[Text]"/>
      <dgm:spPr/>
      <dgm:t>
        <a:bodyPr/>
        <a:lstStyle/>
        <a:p>
          <a:r>
            <a:rPr lang="pt-PT" dirty="0" smtClean="0"/>
            <a:t>Aplicação</a:t>
          </a:r>
          <a:endParaRPr lang="pt-PT" dirty="0"/>
        </a:p>
      </dgm:t>
    </dgm:pt>
    <dgm:pt modelId="{7F46F679-A5F9-4C9A-B1D8-0B2CC518C078}" type="parTrans" cxnId="{E7EBE7D7-0521-4D76-A052-4B8F16B87B6F}">
      <dgm:prSet/>
      <dgm:spPr/>
      <dgm:t>
        <a:bodyPr/>
        <a:lstStyle/>
        <a:p>
          <a:endParaRPr lang="pt-PT"/>
        </a:p>
      </dgm:t>
    </dgm:pt>
    <dgm:pt modelId="{40A98ABB-2CE7-4949-8010-B0C01CD0EF2E}" type="sibTrans" cxnId="{E7EBE7D7-0521-4D76-A052-4B8F16B87B6F}">
      <dgm:prSet/>
      <dgm:spPr/>
      <dgm:t>
        <a:bodyPr/>
        <a:lstStyle/>
        <a:p>
          <a:endParaRPr lang="pt-PT"/>
        </a:p>
      </dgm:t>
    </dgm:pt>
    <dgm:pt modelId="{DF51B609-E173-41B0-90A0-6D9F156813AE}">
      <dgm:prSet/>
      <dgm:spPr/>
      <dgm:t>
        <a:bodyPr/>
        <a:lstStyle/>
        <a:p>
          <a:r>
            <a:rPr lang="pt-PT" dirty="0" smtClean="0"/>
            <a:t>Memórias</a:t>
          </a:r>
          <a:endParaRPr lang="pt-PT" dirty="0"/>
        </a:p>
      </dgm:t>
    </dgm:pt>
    <dgm:pt modelId="{35ACCA94-69DB-4187-99F0-F9B4236B5A35}" type="parTrans" cxnId="{16D2B8BA-2C64-4DAA-A065-296A602591A2}">
      <dgm:prSet/>
      <dgm:spPr/>
      <dgm:t>
        <a:bodyPr/>
        <a:lstStyle/>
        <a:p>
          <a:endParaRPr lang="pt-PT"/>
        </a:p>
      </dgm:t>
    </dgm:pt>
    <dgm:pt modelId="{0C2EFA21-FFFC-42ED-AB9D-5F4EFDCDCEB9}" type="sibTrans" cxnId="{16D2B8BA-2C64-4DAA-A065-296A602591A2}">
      <dgm:prSet/>
      <dgm:spPr/>
      <dgm:t>
        <a:bodyPr/>
        <a:lstStyle/>
        <a:p>
          <a:endParaRPr lang="pt-PT"/>
        </a:p>
      </dgm:t>
    </dgm:pt>
    <dgm:pt modelId="{79E5439C-3B66-47D8-8D89-11DD1456B297}">
      <dgm:prSet/>
      <dgm:spPr/>
      <dgm:t>
        <a:bodyPr/>
        <a:lstStyle/>
        <a:p>
          <a:r>
            <a:rPr lang="pt-PT" dirty="0" smtClean="0"/>
            <a:t>Dispositivos de entrada e/ou saída</a:t>
          </a:r>
          <a:endParaRPr lang="pt-PT" dirty="0"/>
        </a:p>
      </dgm:t>
    </dgm:pt>
    <dgm:pt modelId="{C69322CD-6111-49A9-8501-8DE718E7640E}" type="parTrans" cxnId="{289E56CA-A659-4699-9C84-72002B208525}">
      <dgm:prSet/>
      <dgm:spPr/>
      <dgm:t>
        <a:bodyPr/>
        <a:lstStyle/>
        <a:p>
          <a:endParaRPr lang="pt-PT"/>
        </a:p>
      </dgm:t>
    </dgm:pt>
    <dgm:pt modelId="{D4DFB667-F721-4313-A820-4B3F4B936693}" type="sibTrans" cxnId="{289E56CA-A659-4699-9C84-72002B208525}">
      <dgm:prSet/>
      <dgm:spPr/>
      <dgm:t>
        <a:bodyPr/>
        <a:lstStyle/>
        <a:p>
          <a:endParaRPr lang="pt-PT"/>
        </a:p>
      </dgm:t>
    </dgm:pt>
    <dgm:pt modelId="{77B26050-484C-4C47-89BB-E35FE168F9D7}" type="pres">
      <dgm:prSet presAssocID="{C683C099-6F80-4161-BC99-D8A1BBBF48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CF0A0CE7-BBD9-4F2D-A909-D9A1AF07E1CC}" type="pres">
      <dgm:prSet presAssocID="{6CCDB992-862B-478F-9143-D27EAD06658C}" presName="root" presStyleCnt="0"/>
      <dgm:spPr/>
    </dgm:pt>
    <dgm:pt modelId="{9E5685FB-E9F1-4C3C-89C9-744873261A40}" type="pres">
      <dgm:prSet presAssocID="{6CCDB992-862B-478F-9143-D27EAD06658C}" presName="rootComposite" presStyleCnt="0"/>
      <dgm:spPr/>
    </dgm:pt>
    <dgm:pt modelId="{BD203933-EC15-4E58-B575-A9F8869CFB1E}" type="pres">
      <dgm:prSet presAssocID="{6CCDB992-862B-478F-9143-D27EAD06658C}" presName="rootText" presStyleLbl="node1" presStyleIdx="0" presStyleCnt="2" custLinFactNeighborX="-16885"/>
      <dgm:spPr/>
      <dgm:t>
        <a:bodyPr/>
        <a:lstStyle/>
        <a:p>
          <a:endParaRPr lang="pt-PT"/>
        </a:p>
      </dgm:t>
    </dgm:pt>
    <dgm:pt modelId="{670274A8-4676-4CAA-9BA3-13D897DE1572}" type="pres">
      <dgm:prSet presAssocID="{6CCDB992-862B-478F-9143-D27EAD06658C}" presName="rootConnector" presStyleLbl="node1" presStyleIdx="0" presStyleCnt="2"/>
      <dgm:spPr/>
      <dgm:t>
        <a:bodyPr/>
        <a:lstStyle/>
        <a:p>
          <a:endParaRPr lang="pt-PT"/>
        </a:p>
      </dgm:t>
    </dgm:pt>
    <dgm:pt modelId="{3F38FCD9-E87C-4D23-B25F-FBB529D8EAFE}" type="pres">
      <dgm:prSet presAssocID="{6CCDB992-862B-478F-9143-D27EAD06658C}" presName="childShape" presStyleCnt="0"/>
      <dgm:spPr/>
    </dgm:pt>
    <dgm:pt modelId="{1FB6341B-96D8-4D57-B81E-E70C9638C98A}" type="pres">
      <dgm:prSet presAssocID="{42909A42-6781-4987-B1BD-51EEC19FC78D}" presName="Name13" presStyleLbl="parChTrans1D2" presStyleIdx="0" presStyleCnt="6"/>
      <dgm:spPr/>
      <dgm:t>
        <a:bodyPr/>
        <a:lstStyle/>
        <a:p>
          <a:endParaRPr lang="pt-PT"/>
        </a:p>
      </dgm:t>
    </dgm:pt>
    <dgm:pt modelId="{85A23BA3-D4E4-49A1-AC8F-16994FE3236A}" type="pres">
      <dgm:prSet presAssocID="{C51D6C71-AA1D-414E-B5BA-00668F2514EC}" presName="childText" presStyleLbl="bgAcc1" presStyleIdx="0" presStyleCnt="6" custScaleX="182711" custScaleY="129991" custLinFactNeighborX="-2110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5F5F3E4-B5F9-42BA-9175-B813AC3BBE23}" type="pres">
      <dgm:prSet presAssocID="{9209FC7C-47CF-4FC0-9EC4-EBED6D5EAAC1}" presName="Name13" presStyleLbl="parChTrans1D2" presStyleIdx="1" presStyleCnt="6"/>
      <dgm:spPr/>
      <dgm:t>
        <a:bodyPr/>
        <a:lstStyle/>
        <a:p>
          <a:endParaRPr lang="pt-PT"/>
        </a:p>
      </dgm:t>
    </dgm:pt>
    <dgm:pt modelId="{F9EC8029-4A37-497C-829D-8292A703180E}" type="pres">
      <dgm:prSet presAssocID="{5FD3AAF5-16A6-43A7-B217-88595A779467}" presName="childText" presStyleLbl="bgAcc1" presStyleIdx="1" presStyleCnt="6" custScaleX="182711" custScaleY="96057" custLinFactNeighborX="-2110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063907-F169-4732-84E9-DC8D81881825}" type="pres">
      <dgm:prSet presAssocID="{35ACCA94-69DB-4187-99F0-F9B4236B5A35}" presName="Name13" presStyleLbl="parChTrans1D2" presStyleIdx="2" presStyleCnt="6"/>
      <dgm:spPr/>
      <dgm:t>
        <a:bodyPr/>
        <a:lstStyle/>
        <a:p>
          <a:endParaRPr lang="pt-PT"/>
        </a:p>
      </dgm:t>
    </dgm:pt>
    <dgm:pt modelId="{03C05840-6FF2-4DC0-A52E-112878C501AF}" type="pres">
      <dgm:prSet presAssocID="{DF51B609-E173-41B0-90A0-6D9F156813AE}" presName="childText" presStyleLbl="bgAcc1" presStyleIdx="2" presStyleCnt="6" custScaleX="182981" custLinFactNeighborX="-2110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2A3407C-7BC9-4A66-9F9E-C9B9CB8CABF7}" type="pres">
      <dgm:prSet presAssocID="{C69322CD-6111-49A9-8501-8DE718E7640E}" presName="Name13" presStyleLbl="parChTrans1D2" presStyleIdx="3" presStyleCnt="6"/>
      <dgm:spPr/>
      <dgm:t>
        <a:bodyPr/>
        <a:lstStyle/>
        <a:p>
          <a:endParaRPr lang="pt-PT"/>
        </a:p>
      </dgm:t>
    </dgm:pt>
    <dgm:pt modelId="{180B2CD6-68B9-4DAE-8AB0-9687913A279B}" type="pres">
      <dgm:prSet presAssocID="{79E5439C-3B66-47D8-8D89-11DD1456B297}" presName="childText" presStyleLbl="bgAcc1" presStyleIdx="3" presStyleCnt="6" custScaleX="182981" custLinFactNeighborX="-2110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D47E2A-1191-4202-9C0D-82B059606765}" type="pres">
      <dgm:prSet presAssocID="{921D25CF-EB69-41C2-BAC7-A980979F20DF}" presName="root" presStyleCnt="0"/>
      <dgm:spPr/>
    </dgm:pt>
    <dgm:pt modelId="{FBF0FFB2-8743-4F82-8DC9-6536FDE506D6}" type="pres">
      <dgm:prSet presAssocID="{921D25CF-EB69-41C2-BAC7-A980979F20DF}" presName="rootComposite" presStyleCnt="0"/>
      <dgm:spPr/>
    </dgm:pt>
    <dgm:pt modelId="{69584800-17FF-49F3-A689-5729E05A4C6E}" type="pres">
      <dgm:prSet presAssocID="{921D25CF-EB69-41C2-BAC7-A980979F20DF}" presName="rootText" presStyleLbl="node1" presStyleIdx="1" presStyleCnt="2" custLinFactNeighborX="26878"/>
      <dgm:spPr/>
      <dgm:t>
        <a:bodyPr/>
        <a:lstStyle/>
        <a:p>
          <a:endParaRPr lang="pt-PT"/>
        </a:p>
      </dgm:t>
    </dgm:pt>
    <dgm:pt modelId="{E2D1EEE6-79CC-40C3-A772-5A78EE7A217F}" type="pres">
      <dgm:prSet presAssocID="{921D25CF-EB69-41C2-BAC7-A980979F20DF}" presName="rootConnector" presStyleLbl="node1" presStyleIdx="1" presStyleCnt="2"/>
      <dgm:spPr/>
      <dgm:t>
        <a:bodyPr/>
        <a:lstStyle/>
        <a:p>
          <a:endParaRPr lang="pt-PT"/>
        </a:p>
      </dgm:t>
    </dgm:pt>
    <dgm:pt modelId="{E53931B1-CA04-4DD9-81C1-7521337FCB82}" type="pres">
      <dgm:prSet presAssocID="{921D25CF-EB69-41C2-BAC7-A980979F20DF}" presName="childShape" presStyleCnt="0"/>
      <dgm:spPr/>
    </dgm:pt>
    <dgm:pt modelId="{9A345895-CF7B-4B5F-9266-42164B72F548}" type="pres">
      <dgm:prSet presAssocID="{0C4D1ECF-53B0-4826-A7BA-7A7FA6A58EEF}" presName="Name13" presStyleLbl="parChTrans1D2" presStyleIdx="4" presStyleCnt="6"/>
      <dgm:spPr/>
      <dgm:t>
        <a:bodyPr/>
        <a:lstStyle/>
        <a:p>
          <a:endParaRPr lang="pt-PT"/>
        </a:p>
      </dgm:t>
    </dgm:pt>
    <dgm:pt modelId="{DA69D71A-D349-400E-BE48-EFE3A79FF464}" type="pres">
      <dgm:prSet presAssocID="{46DB1FCF-C4F5-4942-843C-7DF575FB8E76}" presName="childText" presStyleLbl="bgAcc1" presStyleIdx="4" presStyleCnt="6" custLinFactNeighborX="3359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8CD7AB-F6FB-4B83-80C2-EF9855D41281}" type="pres">
      <dgm:prSet presAssocID="{7F46F679-A5F9-4C9A-B1D8-0B2CC518C078}" presName="Name13" presStyleLbl="parChTrans1D2" presStyleIdx="5" presStyleCnt="6"/>
      <dgm:spPr/>
      <dgm:t>
        <a:bodyPr/>
        <a:lstStyle/>
        <a:p>
          <a:endParaRPr lang="pt-PT"/>
        </a:p>
      </dgm:t>
    </dgm:pt>
    <dgm:pt modelId="{33ECAA82-DDDC-41A6-88F8-26F570CE7CEB}" type="pres">
      <dgm:prSet presAssocID="{291766B6-4C68-49E9-BF9F-D61BD527BD60}" presName="childText" presStyleLbl="bgAcc1" presStyleIdx="5" presStyleCnt="6" custLinFactNeighborX="3359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9DA4440-C01D-499B-A8FA-A4771727566A}" type="presOf" srcId="{C69322CD-6111-49A9-8501-8DE718E7640E}" destId="{B2A3407C-7BC9-4A66-9F9E-C9B9CB8CABF7}" srcOrd="0" destOrd="0" presId="urn:microsoft.com/office/officeart/2005/8/layout/hierarchy3"/>
    <dgm:cxn modelId="{A1854C3E-E5BF-459B-A398-6DD3612F2887}" type="presOf" srcId="{DF51B609-E173-41B0-90A0-6D9F156813AE}" destId="{03C05840-6FF2-4DC0-A52E-112878C501AF}" srcOrd="0" destOrd="0" presId="urn:microsoft.com/office/officeart/2005/8/layout/hierarchy3"/>
    <dgm:cxn modelId="{ABAF3234-E4E0-4DFB-B406-56D344C25F11}" srcId="{921D25CF-EB69-41C2-BAC7-A980979F20DF}" destId="{46DB1FCF-C4F5-4942-843C-7DF575FB8E76}" srcOrd="0" destOrd="0" parTransId="{0C4D1ECF-53B0-4826-A7BA-7A7FA6A58EEF}" sibTransId="{4F8A3873-EBE0-4B3A-88A1-19EC95F0B7AD}"/>
    <dgm:cxn modelId="{9F330B70-AEC1-404B-BC0C-5472303D5CD7}" type="presOf" srcId="{79E5439C-3B66-47D8-8D89-11DD1456B297}" destId="{180B2CD6-68B9-4DAE-8AB0-9687913A279B}" srcOrd="0" destOrd="0" presId="urn:microsoft.com/office/officeart/2005/8/layout/hierarchy3"/>
    <dgm:cxn modelId="{289E56CA-A659-4699-9C84-72002B208525}" srcId="{6CCDB992-862B-478F-9143-D27EAD06658C}" destId="{79E5439C-3B66-47D8-8D89-11DD1456B297}" srcOrd="3" destOrd="0" parTransId="{C69322CD-6111-49A9-8501-8DE718E7640E}" sibTransId="{D4DFB667-F721-4313-A820-4B3F4B936693}"/>
    <dgm:cxn modelId="{970E5DD6-E8A5-47C6-9B83-E0EA3EEFB75A}" type="presOf" srcId="{42909A42-6781-4987-B1BD-51EEC19FC78D}" destId="{1FB6341B-96D8-4D57-B81E-E70C9638C98A}" srcOrd="0" destOrd="0" presId="urn:microsoft.com/office/officeart/2005/8/layout/hierarchy3"/>
    <dgm:cxn modelId="{0FE98A7C-EBE4-45DA-80C8-BBB9DA1D0548}" type="presOf" srcId="{C683C099-6F80-4161-BC99-D8A1BBBF4863}" destId="{77B26050-484C-4C47-89BB-E35FE168F9D7}" srcOrd="0" destOrd="0" presId="urn:microsoft.com/office/officeart/2005/8/layout/hierarchy3"/>
    <dgm:cxn modelId="{F3F7B84C-AA23-4820-829A-946B442CA2C6}" srcId="{6CCDB992-862B-478F-9143-D27EAD06658C}" destId="{C51D6C71-AA1D-414E-B5BA-00668F2514EC}" srcOrd="0" destOrd="0" parTransId="{42909A42-6781-4987-B1BD-51EEC19FC78D}" sibTransId="{7DBDF9A2-E127-4EB9-BB69-1EED47B58DBC}"/>
    <dgm:cxn modelId="{2449C45D-F326-4498-A2B3-46A01CDCF601}" srcId="{C683C099-6F80-4161-BC99-D8A1BBBF4863}" destId="{921D25CF-EB69-41C2-BAC7-A980979F20DF}" srcOrd="1" destOrd="0" parTransId="{4868D612-EDB0-41EC-BCDD-02E21B1B1C44}" sibTransId="{56EB53AB-AA77-49C4-8BF1-B128AE02250B}"/>
    <dgm:cxn modelId="{37ABECAD-7EC7-4CA8-AB47-1837D11D19D4}" type="presOf" srcId="{C51D6C71-AA1D-414E-B5BA-00668F2514EC}" destId="{85A23BA3-D4E4-49A1-AC8F-16994FE3236A}" srcOrd="0" destOrd="0" presId="urn:microsoft.com/office/officeart/2005/8/layout/hierarchy3"/>
    <dgm:cxn modelId="{973D7E5B-6CE5-486F-B1AB-44D3772B824C}" type="presOf" srcId="{46DB1FCF-C4F5-4942-843C-7DF575FB8E76}" destId="{DA69D71A-D349-400E-BE48-EFE3A79FF464}" srcOrd="0" destOrd="0" presId="urn:microsoft.com/office/officeart/2005/8/layout/hierarchy3"/>
    <dgm:cxn modelId="{B582B90A-2021-4F75-BF84-310FB3233BDE}" type="presOf" srcId="{0C4D1ECF-53B0-4826-A7BA-7A7FA6A58EEF}" destId="{9A345895-CF7B-4B5F-9266-42164B72F548}" srcOrd="0" destOrd="0" presId="urn:microsoft.com/office/officeart/2005/8/layout/hierarchy3"/>
    <dgm:cxn modelId="{E474AFF2-E214-45C3-97B8-0189A93B35B7}" type="presOf" srcId="{6CCDB992-862B-478F-9143-D27EAD06658C}" destId="{BD203933-EC15-4E58-B575-A9F8869CFB1E}" srcOrd="0" destOrd="0" presId="urn:microsoft.com/office/officeart/2005/8/layout/hierarchy3"/>
    <dgm:cxn modelId="{E7EBE7D7-0521-4D76-A052-4B8F16B87B6F}" srcId="{921D25CF-EB69-41C2-BAC7-A980979F20DF}" destId="{291766B6-4C68-49E9-BF9F-D61BD527BD60}" srcOrd="1" destOrd="0" parTransId="{7F46F679-A5F9-4C9A-B1D8-0B2CC518C078}" sibTransId="{40A98ABB-2CE7-4949-8010-B0C01CD0EF2E}"/>
    <dgm:cxn modelId="{53A00F42-77A1-499A-B3DF-743E5099D945}" type="presOf" srcId="{921D25CF-EB69-41C2-BAC7-A980979F20DF}" destId="{E2D1EEE6-79CC-40C3-A772-5A78EE7A217F}" srcOrd="1" destOrd="0" presId="urn:microsoft.com/office/officeart/2005/8/layout/hierarchy3"/>
    <dgm:cxn modelId="{2B077063-5B53-451D-99DD-B47D41FB57FF}" srcId="{6CCDB992-862B-478F-9143-D27EAD06658C}" destId="{5FD3AAF5-16A6-43A7-B217-88595A779467}" srcOrd="1" destOrd="0" parTransId="{9209FC7C-47CF-4FC0-9EC4-EBED6D5EAAC1}" sibTransId="{4D61E1E1-6BD5-499C-9000-11415315EB76}"/>
    <dgm:cxn modelId="{ECAE8853-206B-4A0A-B80C-56A59F258299}" type="presOf" srcId="{921D25CF-EB69-41C2-BAC7-A980979F20DF}" destId="{69584800-17FF-49F3-A689-5729E05A4C6E}" srcOrd="0" destOrd="0" presId="urn:microsoft.com/office/officeart/2005/8/layout/hierarchy3"/>
    <dgm:cxn modelId="{CACA9F3D-B5F1-4363-B564-47F478A87A50}" type="presOf" srcId="{9209FC7C-47CF-4FC0-9EC4-EBED6D5EAAC1}" destId="{F5F5F3E4-B5F9-42BA-9175-B813AC3BBE23}" srcOrd="0" destOrd="0" presId="urn:microsoft.com/office/officeart/2005/8/layout/hierarchy3"/>
    <dgm:cxn modelId="{0746A7CE-A6E6-4F48-B455-2327AE47E61A}" type="presOf" srcId="{35ACCA94-69DB-4187-99F0-F9B4236B5A35}" destId="{E7063907-F169-4732-84E9-DC8D81881825}" srcOrd="0" destOrd="0" presId="urn:microsoft.com/office/officeart/2005/8/layout/hierarchy3"/>
    <dgm:cxn modelId="{8D49110C-38C6-4065-BAF9-B0DDC88455A3}" type="presOf" srcId="{291766B6-4C68-49E9-BF9F-D61BD527BD60}" destId="{33ECAA82-DDDC-41A6-88F8-26F570CE7CEB}" srcOrd="0" destOrd="0" presId="urn:microsoft.com/office/officeart/2005/8/layout/hierarchy3"/>
    <dgm:cxn modelId="{0B0DADB0-DEFE-4BDC-B370-62EC40C6812F}" srcId="{C683C099-6F80-4161-BC99-D8A1BBBF4863}" destId="{6CCDB992-862B-478F-9143-D27EAD06658C}" srcOrd="0" destOrd="0" parTransId="{70E43BD9-A8DB-48B7-BAE6-52808A9F93AC}" sibTransId="{516E7DF6-C789-4708-874B-BD0F5328C73E}"/>
    <dgm:cxn modelId="{16D2B8BA-2C64-4DAA-A065-296A602591A2}" srcId="{6CCDB992-862B-478F-9143-D27EAD06658C}" destId="{DF51B609-E173-41B0-90A0-6D9F156813AE}" srcOrd="2" destOrd="0" parTransId="{35ACCA94-69DB-4187-99F0-F9B4236B5A35}" sibTransId="{0C2EFA21-FFFC-42ED-AB9D-5F4EFDCDCEB9}"/>
    <dgm:cxn modelId="{22F91B59-B690-4EDE-B69F-AE0C65A22A90}" type="presOf" srcId="{6CCDB992-862B-478F-9143-D27EAD06658C}" destId="{670274A8-4676-4CAA-9BA3-13D897DE1572}" srcOrd="1" destOrd="0" presId="urn:microsoft.com/office/officeart/2005/8/layout/hierarchy3"/>
    <dgm:cxn modelId="{8098D46D-F669-4BBC-A1E2-31E8727B2E7F}" type="presOf" srcId="{5FD3AAF5-16A6-43A7-B217-88595A779467}" destId="{F9EC8029-4A37-497C-829D-8292A703180E}" srcOrd="0" destOrd="0" presId="urn:microsoft.com/office/officeart/2005/8/layout/hierarchy3"/>
    <dgm:cxn modelId="{47AB2CDA-1137-426B-AA6A-FE7D4071FF39}" type="presOf" srcId="{7F46F679-A5F9-4C9A-B1D8-0B2CC518C078}" destId="{028CD7AB-F6FB-4B83-80C2-EF9855D41281}" srcOrd="0" destOrd="0" presId="urn:microsoft.com/office/officeart/2005/8/layout/hierarchy3"/>
    <dgm:cxn modelId="{5B6C1266-3973-46ED-BFB1-3907677A29A4}" type="presParOf" srcId="{77B26050-484C-4C47-89BB-E35FE168F9D7}" destId="{CF0A0CE7-BBD9-4F2D-A909-D9A1AF07E1CC}" srcOrd="0" destOrd="0" presId="urn:microsoft.com/office/officeart/2005/8/layout/hierarchy3"/>
    <dgm:cxn modelId="{8034550C-1488-4FAC-A596-24D46D96CD19}" type="presParOf" srcId="{CF0A0CE7-BBD9-4F2D-A909-D9A1AF07E1CC}" destId="{9E5685FB-E9F1-4C3C-89C9-744873261A40}" srcOrd="0" destOrd="0" presId="urn:microsoft.com/office/officeart/2005/8/layout/hierarchy3"/>
    <dgm:cxn modelId="{4139DB14-0D0C-46D3-8581-D2E58EA2AF41}" type="presParOf" srcId="{9E5685FB-E9F1-4C3C-89C9-744873261A40}" destId="{BD203933-EC15-4E58-B575-A9F8869CFB1E}" srcOrd="0" destOrd="0" presId="urn:microsoft.com/office/officeart/2005/8/layout/hierarchy3"/>
    <dgm:cxn modelId="{A6BF6FA7-E792-4E16-9014-66B7E892D868}" type="presParOf" srcId="{9E5685FB-E9F1-4C3C-89C9-744873261A40}" destId="{670274A8-4676-4CAA-9BA3-13D897DE1572}" srcOrd="1" destOrd="0" presId="urn:microsoft.com/office/officeart/2005/8/layout/hierarchy3"/>
    <dgm:cxn modelId="{D26849EB-BAFF-48A8-AFAA-D98B1EB62525}" type="presParOf" srcId="{CF0A0CE7-BBD9-4F2D-A909-D9A1AF07E1CC}" destId="{3F38FCD9-E87C-4D23-B25F-FBB529D8EAFE}" srcOrd="1" destOrd="0" presId="urn:microsoft.com/office/officeart/2005/8/layout/hierarchy3"/>
    <dgm:cxn modelId="{6D02A485-A059-489A-903F-824ABE1834A6}" type="presParOf" srcId="{3F38FCD9-E87C-4D23-B25F-FBB529D8EAFE}" destId="{1FB6341B-96D8-4D57-B81E-E70C9638C98A}" srcOrd="0" destOrd="0" presId="urn:microsoft.com/office/officeart/2005/8/layout/hierarchy3"/>
    <dgm:cxn modelId="{F4E41C54-3AF7-4E64-BD72-3777F0A3D43E}" type="presParOf" srcId="{3F38FCD9-E87C-4D23-B25F-FBB529D8EAFE}" destId="{85A23BA3-D4E4-49A1-AC8F-16994FE3236A}" srcOrd="1" destOrd="0" presId="urn:microsoft.com/office/officeart/2005/8/layout/hierarchy3"/>
    <dgm:cxn modelId="{33A5D4CA-7A67-462D-843D-3BCA4AC2C981}" type="presParOf" srcId="{3F38FCD9-E87C-4D23-B25F-FBB529D8EAFE}" destId="{F5F5F3E4-B5F9-42BA-9175-B813AC3BBE23}" srcOrd="2" destOrd="0" presId="urn:microsoft.com/office/officeart/2005/8/layout/hierarchy3"/>
    <dgm:cxn modelId="{A9CA032D-B9F9-448D-89DB-6BA136A6FED4}" type="presParOf" srcId="{3F38FCD9-E87C-4D23-B25F-FBB529D8EAFE}" destId="{F9EC8029-4A37-497C-829D-8292A703180E}" srcOrd="3" destOrd="0" presId="urn:microsoft.com/office/officeart/2005/8/layout/hierarchy3"/>
    <dgm:cxn modelId="{8F422F24-61E8-42BF-8E93-F8A9B67A2B52}" type="presParOf" srcId="{3F38FCD9-E87C-4D23-B25F-FBB529D8EAFE}" destId="{E7063907-F169-4732-84E9-DC8D81881825}" srcOrd="4" destOrd="0" presId="urn:microsoft.com/office/officeart/2005/8/layout/hierarchy3"/>
    <dgm:cxn modelId="{EFC2A87A-2DAD-4220-A49C-007D96F21FA8}" type="presParOf" srcId="{3F38FCD9-E87C-4D23-B25F-FBB529D8EAFE}" destId="{03C05840-6FF2-4DC0-A52E-112878C501AF}" srcOrd="5" destOrd="0" presId="urn:microsoft.com/office/officeart/2005/8/layout/hierarchy3"/>
    <dgm:cxn modelId="{B7FE4403-FC8A-41E5-9CFD-DB8485F3AB02}" type="presParOf" srcId="{3F38FCD9-E87C-4D23-B25F-FBB529D8EAFE}" destId="{B2A3407C-7BC9-4A66-9F9E-C9B9CB8CABF7}" srcOrd="6" destOrd="0" presId="urn:microsoft.com/office/officeart/2005/8/layout/hierarchy3"/>
    <dgm:cxn modelId="{22C6F6D7-FECB-4AB3-A1FD-83A3EE92ECBC}" type="presParOf" srcId="{3F38FCD9-E87C-4D23-B25F-FBB529D8EAFE}" destId="{180B2CD6-68B9-4DAE-8AB0-9687913A279B}" srcOrd="7" destOrd="0" presId="urn:microsoft.com/office/officeart/2005/8/layout/hierarchy3"/>
    <dgm:cxn modelId="{E48C4CF9-A3B3-4D5E-B2C5-C16ABEE38E76}" type="presParOf" srcId="{77B26050-484C-4C47-89BB-E35FE168F9D7}" destId="{DCD47E2A-1191-4202-9C0D-82B059606765}" srcOrd="1" destOrd="0" presId="urn:microsoft.com/office/officeart/2005/8/layout/hierarchy3"/>
    <dgm:cxn modelId="{5578F760-3C8A-409A-85F7-8654422080F2}" type="presParOf" srcId="{DCD47E2A-1191-4202-9C0D-82B059606765}" destId="{FBF0FFB2-8743-4F82-8DC9-6536FDE506D6}" srcOrd="0" destOrd="0" presId="urn:microsoft.com/office/officeart/2005/8/layout/hierarchy3"/>
    <dgm:cxn modelId="{34F87745-E0B9-43C0-8242-C68367C0B34F}" type="presParOf" srcId="{FBF0FFB2-8743-4F82-8DC9-6536FDE506D6}" destId="{69584800-17FF-49F3-A689-5729E05A4C6E}" srcOrd="0" destOrd="0" presId="urn:microsoft.com/office/officeart/2005/8/layout/hierarchy3"/>
    <dgm:cxn modelId="{3AC0A488-67DB-4ABB-8A00-A1529B34ADC6}" type="presParOf" srcId="{FBF0FFB2-8743-4F82-8DC9-6536FDE506D6}" destId="{E2D1EEE6-79CC-40C3-A772-5A78EE7A217F}" srcOrd="1" destOrd="0" presId="urn:microsoft.com/office/officeart/2005/8/layout/hierarchy3"/>
    <dgm:cxn modelId="{1D02F611-CA81-45D9-9D0D-FB077139E1D3}" type="presParOf" srcId="{DCD47E2A-1191-4202-9C0D-82B059606765}" destId="{E53931B1-CA04-4DD9-81C1-7521337FCB82}" srcOrd="1" destOrd="0" presId="urn:microsoft.com/office/officeart/2005/8/layout/hierarchy3"/>
    <dgm:cxn modelId="{159EA075-9F48-439E-9597-033F42FD29BA}" type="presParOf" srcId="{E53931B1-CA04-4DD9-81C1-7521337FCB82}" destId="{9A345895-CF7B-4B5F-9266-42164B72F548}" srcOrd="0" destOrd="0" presId="urn:microsoft.com/office/officeart/2005/8/layout/hierarchy3"/>
    <dgm:cxn modelId="{1CEF64CC-9816-4B55-94DC-BA093B74411C}" type="presParOf" srcId="{E53931B1-CA04-4DD9-81C1-7521337FCB82}" destId="{DA69D71A-D349-400E-BE48-EFE3A79FF464}" srcOrd="1" destOrd="0" presId="urn:microsoft.com/office/officeart/2005/8/layout/hierarchy3"/>
    <dgm:cxn modelId="{CDD293BD-FB2E-42B1-995B-6A367C850C5C}" type="presParOf" srcId="{E53931B1-CA04-4DD9-81C1-7521337FCB82}" destId="{028CD7AB-F6FB-4B83-80C2-EF9855D41281}" srcOrd="2" destOrd="0" presId="urn:microsoft.com/office/officeart/2005/8/layout/hierarchy3"/>
    <dgm:cxn modelId="{D43E42AA-FA74-4382-AE40-F1A2FA9FAD83}" type="presParOf" srcId="{E53931B1-CA04-4DD9-81C1-7521337FCB82}" destId="{33ECAA82-DDDC-41A6-88F8-26F570CE7CE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5A8F12-08B2-4846-B57E-BE01CAA093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C1F4078-3CC5-48FC-AD09-F717E4AEA736}">
      <dgm:prSet phldrT="[Texto]" custT="1"/>
      <dgm:spPr/>
      <dgm:t>
        <a:bodyPr/>
        <a:lstStyle/>
        <a:p>
          <a:r>
            <a:rPr lang="pt-PT" sz="2400" b="1" i="1" dirty="0" smtClean="0"/>
            <a:t>Software</a:t>
          </a:r>
          <a:r>
            <a:rPr lang="pt-PT" sz="2400" b="1" dirty="0" smtClean="0"/>
            <a:t> de sistema </a:t>
          </a:r>
          <a:r>
            <a:rPr lang="pt-PT" sz="2400" dirty="0" smtClean="0"/>
            <a:t>– programas que gerem e controlam o funcionamento dos dispositivos eletrónicos</a:t>
          </a:r>
          <a:endParaRPr lang="pt-PT" sz="2400" dirty="0"/>
        </a:p>
      </dgm:t>
    </dgm:pt>
    <dgm:pt modelId="{9B04C3DE-F93E-4968-B36B-4B5190B750A5}" type="parTrans" cxnId="{1EFE303F-FA01-44E7-BA14-EBAE8709FDC3}">
      <dgm:prSet/>
      <dgm:spPr/>
      <dgm:t>
        <a:bodyPr/>
        <a:lstStyle/>
        <a:p>
          <a:endParaRPr lang="pt-PT" sz="2400"/>
        </a:p>
      </dgm:t>
    </dgm:pt>
    <dgm:pt modelId="{FBD8965B-96F8-4565-B571-AD192F165034}" type="sibTrans" cxnId="{1EFE303F-FA01-44E7-BA14-EBAE8709FDC3}">
      <dgm:prSet/>
      <dgm:spPr/>
      <dgm:t>
        <a:bodyPr/>
        <a:lstStyle/>
        <a:p>
          <a:endParaRPr lang="pt-PT" sz="2400"/>
        </a:p>
      </dgm:t>
    </dgm:pt>
    <dgm:pt modelId="{3F858515-E44D-4A6E-AE74-218779534331}">
      <dgm:prSet phldrT="[Texto]" custT="1"/>
      <dgm:spPr/>
      <dgm:t>
        <a:bodyPr/>
        <a:lstStyle/>
        <a:p>
          <a:r>
            <a:rPr lang="pt-PT" sz="2400" b="1" i="1" dirty="0" smtClean="0"/>
            <a:t>Software</a:t>
          </a:r>
          <a:r>
            <a:rPr lang="pt-PT" sz="2400" b="1" dirty="0" smtClean="0"/>
            <a:t> de aplicação </a:t>
          </a:r>
          <a:r>
            <a:rPr lang="pt-PT" sz="2400" dirty="0" smtClean="0"/>
            <a:t>– programas que efetuam as tarefas solicitadas pelo utilizador, como por exemplo, processador de texto, programas de desenho, etc.</a:t>
          </a:r>
          <a:endParaRPr lang="pt-PT" sz="2400" dirty="0"/>
        </a:p>
      </dgm:t>
    </dgm:pt>
    <dgm:pt modelId="{06412766-E08A-48CD-9BB0-6A7F38DB4B76}" type="parTrans" cxnId="{BCA38D50-15F5-4E96-9FE3-4B000FA5CD17}">
      <dgm:prSet/>
      <dgm:spPr/>
      <dgm:t>
        <a:bodyPr/>
        <a:lstStyle/>
        <a:p>
          <a:endParaRPr lang="pt-PT" sz="2400"/>
        </a:p>
      </dgm:t>
    </dgm:pt>
    <dgm:pt modelId="{3FC45BEE-0B43-4939-A5C8-87DC8019BE27}" type="sibTrans" cxnId="{BCA38D50-15F5-4E96-9FE3-4B000FA5CD17}">
      <dgm:prSet/>
      <dgm:spPr/>
      <dgm:t>
        <a:bodyPr/>
        <a:lstStyle/>
        <a:p>
          <a:endParaRPr lang="pt-PT" sz="2400"/>
        </a:p>
      </dgm:t>
    </dgm:pt>
    <dgm:pt modelId="{A9B23FBD-2758-4DED-93EF-DD69D3BE9593}" type="pres">
      <dgm:prSet presAssocID="{F35A8F12-08B2-4846-B57E-BE01CAA093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8311C69-9526-48E4-B48A-42D0751E8DD5}" type="pres">
      <dgm:prSet presAssocID="{0C1F4078-3CC5-48FC-AD09-F717E4AEA736}" presName="parentLin" presStyleCnt="0"/>
      <dgm:spPr/>
    </dgm:pt>
    <dgm:pt modelId="{722018C2-D71F-4FCD-9826-2A80EBBD8724}" type="pres">
      <dgm:prSet presAssocID="{0C1F4078-3CC5-48FC-AD09-F717E4AEA736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24D8690B-6858-49FC-9361-C9AD02478884}" type="pres">
      <dgm:prSet presAssocID="{0C1F4078-3CC5-48FC-AD09-F717E4AEA736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B07387B-55B8-4869-99F0-B89A1F4EB2FD}" type="pres">
      <dgm:prSet presAssocID="{0C1F4078-3CC5-48FC-AD09-F717E4AEA736}" presName="negativeSpace" presStyleCnt="0"/>
      <dgm:spPr/>
    </dgm:pt>
    <dgm:pt modelId="{DBE2C611-4CA4-439D-9D0B-B7CC96D58CC5}" type="pres">
      <dgm:prSet presAssocID="{0C1F4078-3CC5-48FC-AD09-F717E4AEA73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13E5FB-CBE7-41A6-B899-EDB685F847CB}" type="pres">
      <dgm:prSet presAssocID="{FBD8965B-96F8-4565-B571-AD192F165034}" presName="spaceBetweenRectangles" presStyleCnt="0"/>
      <dgm:spPr/>
    </dgm:pt>
    <dgm:pt modelId="{088F5AAF-87CD-4893-9592-2E6A7E365180}" type="pres">
      <dgm:prSet presAssocID="{3F858515-E44D-4A6E-AE74-218779534331}" presName="parentLin" presStyleCnt="0"/>
      <dgm:spPr/>
    </dgm:pt>
    <dgm:pt modelId="{D17E3FE8-15CB-4836-BF53-DCFC18031320}" type="pres">
      <dgm:prSet presAssocID="{3F858515-E44D-4A6E-AE74-218779534331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C45A9014-D60A-4D3A-847B-B45E1E069CD5}" type="pres">
      <dgm:prSet presAssocID="{3F858515-E44D-4A6E-AE74-218779534331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AC53660-1721-4F6D-A83C-AD1268EAAB53}" type="pres">
      <dgm:prSet presAssocID="{3F858515-E44D-4A6E-AE74-218779534331}" presName="negativeSpace" presStyleCnt="0"/>
      <dgm:spPr/>
    </dgm:pt>
    <dgm:pt modelId="{2D4BC4B5-61FD-4E1B-99B9-47E6F6BE66CD}" type="pres">
      <dgm:prSet presAssocID="{3F858515-E44D-4A6E-AE74-21877953433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53A69EC-9F7C-482D-A5DD-9A256F26F444}" type="presOf" srcId="{3F858515-E44D-4A6E-AE74-218779534331}" destId="{D17E3FE8-15CB-4836-BF53-DCFC18031320}" srcOrd="0" destOrd="0" presId="urn:microsoft.com/office/officeart/2005/8/layout/list1"/>
    <dgm:cxn modelId="{BCB92447-C29B-4C6A-B227-071B1ED3A3B6}" type="presOf" srcId="{F35A8F12-08B2-4846-B57E-BE01CAA0932F}" destId="{A9B23FBD-2758-4DED-93EF-DD69D3BE9593}" srcOrd="0" destOrd="0" presId="urn:microsoft.com/office/officeart/2005/8/layout/list1"/>
    <dgm:cxn modelId="{215E5BFD-D7B3-49CA-8039-092EC2F29FFE}" type="presOf" srcId="{0C1F4078-3CC5-48FC-AD09-F717E4AEA736}" destId="{722018C2-D71F-4FCD-9826-2A80EBBD8724}" srcOrd="0" destOrd="0" presId="urn:microsoft.com/office/officeart/2005/8/layout/list1"/>
    <dgm:cxn modelId="{1EFE303F-FA01-44E7-BA14-EBAE8709FDC3}" srcId="{F35A8F12-08B2-4846-B57E-BE01CAA0932F}" destId="{0C1F4078-3CC5-48FC-AD09-F717E4AEA736}" srcOrd="0" destOrd="0" parTransId="{9B04C3DE-F93E-4968-B36B-4B5190B750A5}" sibTransId="{FBD8965B-96F8-4565-B571-AD192F165034}"/>
    <dgm:cxn modelId="{BCA38D50-15F5-4E96-9FE3-4B000FA5CD17}" srcId="{F35A8F12-08B2-4846-B57E-BE01CAA0932F}" destId="{3F858515-E44D-4A6E-AE74-218779534331}" srcOrd="1" destOrd="0" parTransId="{06412766-E08A-48CD-9BB0-6A7F38DB4B76}" sibTransId="{3FC45BEE-0B43-4939-A5C8-87DC8019BE27}"/>
    <dgm:cxn modelId="{3F496186-CFED-4EFE-894A-9CCEB277408E}" type="presOf" srcId="{3F858515-E44D-4A6E-AE74-218779534331}" destId="{C45A9014-D60A-4D3A-847B-B45E1E069CD5}" srcOrd="1" destOrd="0" presId="urn:microsoft.com/office/officeart/2005/8/layout/list1"/>
    <dgm:cxn modelId="{8C119688-ACC2-4CBE-A0DC-9AA7894C3082}" type="presOf" srcId="{0C1F4078-3CC5-48FC-AD09-F717E4AEA736}" destId="{24D8690B-6858-49FC-9361-C9AD02478884}" srcOrd="1" destOrd="0" presId="urn:microsoft.com/office/officeart/2005/8/layout/list1"/>
    <dgm:cxn modelId="{A6B6EC5A-A7F6-40CA-89BC-46D61C5C4648}" type="presParOf" srcId="{A9B23FBD-2758-4DED-93EF-DD69D3BE9593}" destId="{F8311C69-9526-48E4-B48A-42D0751E8DD5}" srcOrd="0" destOrd="0" presId="urn:microsoft.com/office/officeart/2005/8/layout/list1"/>
    <dgm:cxn modelId="{5B8F4356-D5FB-4E23-B33C-B78276B6B701}" type="presParOf" srcId="{F8311C69-9526-48E4-B48A-42D0751E8DD5}" destId="{722018C2-D71F-4FCD-9826-2A80EBBD8724}" srcOrd="0" destOrd="0" presId="urn:microsoft.com/office/officeart/2005/8/layout/list1"/>
    <dgm:cxn modelId="{960ECB5B-F900-4445-90C8-24BA4F161786}" type="presParOf" srcId="{F8311C69-9526-48E4-B48A-42D0751E8DD5}" destId="{24D8690B-6858-49FC-9361-C9AD02478884}" srcOrd="1" destOrd="0" presId="urn:microsoft.com/office/officeart/2005/8/layout/list1"/>
    <dgm:cxn modelId="{0DBF0CD2-4E97-4492-B780-915CDE3EBDAD}" type="presParOf" srcId="{A9B23FBD-2758-4DED-93EF-DD69D3BE9593}" destId="{DB07387B-55B8-4869-99F0-B89A1F4EB2FD}" srcOrd="1" destOrd="0" presId="urn:microsoft.com/office/officeart/2005/8/layout/list1"/>
    <dgm:cxn modelId="{1CCF4636-5B95-429E-83AD-F67AB415333D}" type="presParOf" srcId="{A9B23FBD-2758-4DED-93EF-DD69D3BE9593}" destId="{DBE2C611-4CA4-439D-9D0B-B7CC96D58CC5}" srcOrd="2" destOrd="0" presId="urn:microsoft.com/office/officeart/2005/8/layout/list1"/>
    <dgm:cxn modelId="{E73DDD60-135E-4B52-99FD-3602A349C6AA}" type="presParOf" srcId="{A9B23FBD-2758-4DED-93EF-DD69D3BE9593}" destId="{5B13E5FB-CBE7-41A6-B899-EDB685F847CB}" srcOrd="3" destOrd="0" presId="urn:microsoft.com/office/officeart/2005/8/layout/list1"/>
    <dgm:cxn modelId="{F7F2E269-5E38-4E8E-A440-A3DF296F6D51}" type="presParOf" srcId="{A9B23FBD-2758-4DED-93EF-DD69D3BE9593}" destId="{088F5AAF-87CD-4893-9592-2E6A7E365180}" srcOrd="4" destOrd="0" presId="urn:microsoft.com/office/officeart/2005/8/layout/list1"/>
    <dgm:cxn modelId="{2399E632-7444-4A95-B35E-10C0879B5F67}" type="presParOf" srcId="{088F5AAF-87CD-4893-9592-2E6A7E365180}" destId="{D17E3FE8-15CB-4836-BF53-DCFC18031320}" srcOrd="0" destOrd="0" presId="urn:microsoft.com/office/officeart/2005/8/layout/list1"/>
    <dgm:cxn modelId="{9A10D2BE-E10A-4120-B499-4B2F5192B365}" type="presParOf" srcId="{088F5AAF-87CD-4893-9592-2E6A7E365180}" destId="{C45A9014-D60A-4D3A-847B-B45E1E069CD5}" srcOrd="1" destOrd="0" presId="urn:microsoft.com/office/officeart/2005/8/layout/list1"/>
    <dgm:cxn modelId="{3D5C7793-79B5-43EE-A949-08880B33FFD8}" type="presParOf" srcId="{A9B23FBD-2758-4DED-93EF-DD69D3BE9593}" destId="{1AC53660-1721-4F6D-A83C-AD1268EAAB53}" srcOrd="5" destOrd="0" presId="urn:microsoft.com/office/officeart/2005/8/layout/list1"/>
    <dgm:cxn modelId="{E4676B35-A5E5-4D16-A8AC-40A6C9E97A38}" type="presParOf" srcId="{A9B23FBD-2758-4DED-93EF-DD69D3BE9593}" destId="{2D4BC4B5-61FD-4E1B-99B9-47E6F6BE66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F27D0B-9760-4E37-9DFB-D1FC886E07D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317D7C8-628D-45DF-BF98-39785C3FBEAB}">
      <dgm:prSet phldrT="[Texto]" custT="1"/>
      <dgm:spPr/>
      <dgm:t>
        <a:bodyPr/>
        <a:lstStyle/>
        <a:p>
          <a:r>
            <a:rPr lang="pt-PT" sz="3200" dirty="0" smtClean="0"/>
            <a:t>Memórias primárias</a:t>
          </a:r>
          <a:endParaRPr lang="pt-PT" sz="3200" dirty="0"/>
        </a:p>
      </dgm:t>
    </dgm:pt>
    <dgm:pt modelId="{A1FB6202-7FE1-4731-B759-07064E9BBB0B}" type="parTrans" cxnId="{D2BF9CF9-A7A6-4701-88A8-BE975FD3D73D}">
      <dgm:prSet/>
      <dgm:spPr/>
      <dgm:t>
        <a:bodyPr/>
        <a:lstStyle/>
        <a:p>
          <a:endParaRPr lang="pt-PT" sz="1600"/>
        </a:p>
      </dgm:t>
    </dgm:pt>
    <dgm:pt modelId="{8E9743B6-20A3-4A9D-A360-717F552033BC}" type="sibTrans" cxnId="{D2BF9CF9-A7A6-4701-88A8-BE975FD3D73D}">
      <dgm:prSet/>
      <dgm:spPr/>
      <dgm:t>
        <a:bodyPr/>
        <a:lstStyle/>
        <a:p>
          <a:endParaRPr lang="pt-PT" sz="1600"/>
        </a:p>
      </dgm:t>
    </dgm:pt>
    <dgm:pt modelId="{9EB87142-7F89-4E1E-BE00-EA39D7C066F9}">
      <dgm:prSet phldrT="[Texto]" custT="1"/>
      <dgm:spPr/>
      <dgm:t>
        <a:bodyPr/>
        <a:lstStyle/>
        <a:p>
          <a:r>
            <a:rPr lang="pt-PT" sz="3200" dirty="0" smtClean="0"/>
            <a:t>Memórias secundárias</a:t>
          </a:r>
          <a:endParaRPr lang="pt-PT" sz="3200" dirty="0"/>
        </a:p>
      </dgm:t>
    </dgm:pt>
    <dgm:pt modelId="{B1D0C0E2-E6F0-41E5-A2D8-E2A3A4BB5290}" type="parTrans" cxnId="{2BE4EB80-04E3-43F1-9C85-5E0BC6560D72}">
      <dgm:prSet/>
      <dgm:spPr/>
      <dgm:t>
        <a:bodyPr/>
        <a:lstStyle/>
        <a:p>
          <a:endParaRPr lang="pt-PT" sz="1600"/>
        </a:p>
      </dgm:t>
    </dgm:pt>
    <dgm:pt modelId="{563BA38F-9DB9-4F7D-98B9-03EC2AC82439}" type="sibTrans" cxnId="{2BE4EB80-04E3-43F1-9C85-5E0BC6560D72}">
      <dgm:prSet/>
      <dgm:spPr/>
      <dgm:t>
        <a:bodyPr/>
        <a:lstStyle/>
        <a:p>
          <a:endParaRPr lang="pt-PT" sz="1600"/>
        </a:p>
      </dgm:t>
    </dgm:pt>
    <dgm:pt modelId="{16977323-AB3C-4955-A3D2-1C260B2BFA25}">
      <dgm:prSet custT="1"/>
      <dgm:spPr/>
      <dgm:t>
        <a:bodyPr/>
        <a:lstStyle/>
        <a:p>
          <a:r>
            <a:rPr lang="pt-PT" sz="3200" dirty="0" smtClean="0"/>
            <a:t>RAM – </a:t>
          </a:r>
          <a:r>
            <a:rPr lang="pt-PT" sz="3200" i="1" dirty="0" err="1" smtClean="0"/>
            <a:t>Random</a:t>
          </a:r>
          <a:r>
            <a:rPr lang="pt-PT" sz="3200" i="1" dirty="0" smtClean="0"/>
            <a:t> Access </a:t>
          </a:r>
          <a:r>
            <a:rPr lang="pt-PT" sz="3200" i="1" dirty="0" err="1" smtClean="0"/>
            <a:t>Memory</a:t>
          </a:r>
          <a:endParaRPr lang="pt-PT" sz="3200" i="1" dirty="0"/>
        </a:p>
      </dgm:t>
    </dgm:pt>
    <dgm:pt modelId="{E5D52655-A8C6-4B11-971D-E83514066051}" type="parTrans" cxnId="{71EBC9A6-66D0-4F1B-9969-8A939DA16CE1}">
      <dgm:prSet/>
      <dgm:spPr/>
      <dgm:t>
        <a:bodyPr/>
        <a:lstStyle/>
        <a:p>
          <a:endParaRPr lang="pt-PT" sz="1600"/>
        </a:p>
      </dgm:t>
    </dgm:pt>
    <dgm:pt modelId="{DBD63869-5BC9-4C14-BC3B-220146284480}" type="sibTrans" cxnId="{71EBC9A6-66D0-4F1B-9969-8A939DA16CE1}">
      <dgm:prSet/>
      <dgm:spPr/>
      <dgm:t>
        <a:bodyPr/>
        <a:lstStyle/>
        <a:p>
          <a:endParaRPr lang="pt-PT" sz="1600"/>
        </a:p>
      </dgm:t>
    </dgm:pt>
    <dgm:pt modelId="{8F1C3A72-9E8A-4466-9C52-5CC7F3311821}">
      <dgm:prSet custT="1"/>
      <dgm:spPr/>
      <dgm:t>
        <a:bodyPr/>
        <a:lstStyle/>
        <a:p>
          <a:r>
            <a:rPr lang="pt-PT" sz="3200" dirty="0" smtClean="0"/>
            <a:t>ROM – </a:t>
          </a:r>
          <a:r>
            <a:rPr lang="pt-PT" sz="3200" i="1" dirty="0" err="1" smtClean="0"/>
            <a:t>Read-Only</a:t>
          </a:r>
          <a:r>
            <a:rPr lang="pt-PT" sz="3200" i="1" dirty="0" smtClean="0"/>
            <a:t> </a:t>
          </a:r>
          <a:r>
            <a:rPr lang="pt-PT" sz="3200" i="1" dirty="0" err="1" smtClean="0"/>
            <a:t>Memory</a:t>
          </a:r>
          <a:endParaRPr lang="pt-PT" sz="3200" i="1" dirty="0"/>
        </a:p>
      </dgm:t>
    </dgm:pt>
    <dgm:pt modelId="{DB141705-14BE-4703-9249-BF9F8AD0B15D}" type="parTrans" cxnId="{EB175F77-BB3F-4E64-AE13-420C41CE4815}">
      <dgm:prSet/>
      <dgm:spPr/>
      <dgm:t>
        <a:bodyPr/>
        <a:lstStyle/>
        <a:p>
          <a:endParaRPr lang="pt-PT" sz="1600"/>
        </a:p>
      </dgm:t>
    </dgm:pt>
    <dgm:pt modelId="{6C3A9481-C5F3-4900-938F-C98205224948}" type="sibTrans" cxnId="{EB175F77-BB3F-4E64-AE13-420C41CE4815}">
      <dgm:prSet/>
      <dgm:spPr/>
      <dgm:t>
        <a:bodyPr/>
        <a:lstStyle/>
        <a:p>
          <a:endParaRPr lang="pt-PT" sz="1600"/>
        </a:p>
      </dgm:t>
    </dgm:pt>
    <dgm:pt modelId="{A7097F1D-2810-40B2-9ED1-5B3DF1E09FC3}">
      <dgm:prSet custT="1"/>
      <dgm:spPr/>
      <dgm:t>
        <a:bodyPr/>
        <a:lstStyle/>
        <a:p>
          <a:r>
            <a:rPr lang="pt-PT" sz="3200" dirty="0" smtClean="0"/>
            <a:t>Discos rígidos, </a:t>
          </a:r>
          <a:r>
            <a:rPr lang="pt-PT" sz="3200" i="1" dirty="0" err="1" smtClean="0"/>
            <a:t>pens</a:t>
          </a:r>
          <a:r>
            <a:rPr lang="pt-PT" sz="3200" dirty="0" smtClean="0"/>
            <a:t> USB, discos óticos</a:t>
          </a:r>
          <a:endParaRPr lang="pt-PT" sz="3200" dirty="0"/>
        </a:p>
      </dgm:t>
    </dgm:pt>
    <dgm:pt modelId="{86152C04-0A63-4AF8-A0C4-416AE23A89D2}" type="parTrans" cxnId="{0EAA90CF-C5FC-487B-893C-70D2C7F27470}">
      <dgm:prSet/>
      <dgm:spPr/>
      <dgm:t>
        <a:bodyPr/>
        <a:lstStyle/>
        <a:p>
          <a:endParaRPr lang="pt-PT" sz="1600"/>
        </a:p>
      </dgm:t>
    </dgm:pt>
    <dgm:pt modelId="{C5257905-4C98-4A49-A638-FED1797B4819}" type="sibTrans" cxnId="{0EAA90CF-C5FC-487B-893C-70D2C7F27470}">
      <dgm:prSet/>
      <dgm:spPr/>
      <dgm:t>
        <a:bodyPr/>
        <a:lstStyle/>
        <a:p>
          <a:endParaRPr lang="pt-PT" sz="1600"/>
        </a:p>
      </dgm:t>
    </dgm:pt>
    <dgm:pt modelId="{24B84F86-4F07-471C-B140-7214759A1DF3}" type="pres">
      <dgm:prSet presAssocID="{ABF27D0B-9760-4E37-9DFB-D1FC886E07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73E4AB5-58F1-4286-BFB5-4B8C31F38239}" type="pres">
      <dgm:prSet presAssocID="{8317D7C8-628D-45DF-BF98-39785C3FBEAB}" presName="parentLin" presStyleCnt="0"/>
      <dgm:spPr/>
    </dgm:pt>
    <dgm:pt modelId="{6715EE27-B3DB-4175-B927-C7F477ED89F2}" type="pres">
      <dgm:prSet presAssocID="{8317D7C8-628D-45DF-BF98-39785C3FBEAB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E78C7B64-DA15-4226-B2DB-04A2CBA4865C}" type="pres">
      <dgm:prSet presAssocID="{8317D7C8-628D-45DF-BF98-39785C3FBEA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714BDE3-DC0E-4942-B01E-3E1C7D97BE53}" type="pres">
      <dgm:prSet presAssocID="{8317D7C8-628D-45DF-BF98-39785C3FBEAB}" presName="negativeSpace" presStyleCnt="0"/>
      <dgm:spPr/>
    </dgm:pt>
    <dgm:pt modelId="{B577B0B6-8F15-4369-B7FA-D1C35FB067FE}" type="pres">
      <dgm:prSet presAssocID="{8317D7C8-628D-45DF-BF98-39785C3FBEA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7B5DF5E-E374-4DE0-A3D6-9B462A8353C5}" type="pres">
      <dgm:prSet presAssocID="{8E9743B6-20A3-4A9D-A360-717F552033BC}" presName="spaceBetweenRectangles" presStyleCnt="0"/>
      <dgm:spPr/>
    </dgm:pt>
    <dgm:pt modelId="{FA6EE432-B761-4315-89CE-1CA0783CF1BC}" type="pres">
      <dgm:prSet presAssocID="{9EB87142-7F89-4E1E-BE00-EA39D7C066F9}" presName="parentLin" presStyleCnt="0"/>
      <dgm:spPr/>
    </dgm:pt>
    <dgm:pt modelId="{D54C7108-E71C-4C80-ADCA-FC63FE64519E}" type="pres">
      <dgm:prSet presAssocID="{9EB87142-7F89-4E1E-BE00-EA39D7C066F9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38C27ACA-7B69-4286-A8D5-C4E294CF218D}" type="pres">
      <dgm:prSet presAssocID="{9EB87142-7F89-4E1E-BE00-EA39D7C066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EA8BDD8-2CF1-476C-9918-FC28FFFD69CA}" type="pres">
      <dgm:prSet presAssocID="{9EB87142-7F89-4E1E-BE00-EA39D7C066F9}" presName="negativeSpace" presStyleCnt="0"/>
      <dgm:spPr/>
    </dgm:pt>
    <dgm:pt modelId="{E00DECC1-1246-4ED9-BAD1-95061D96A4EA}" type="pres">
      <dgm:prSet presAssocID="{9EB87142-7F89-4E1E-BE00-EA39D7C066F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31956B9-4FB0-411D-A150-173A50AB8528}" type="presOf" srcId="{9EB87142-7F89-4E1E-BE00-EA39D7C066F9}" destId="{38C27ACA-7B69-4286-A8D5-C4E294CF218D}" srcOrd="1" destOrd="0" presId="urn:microsoft.com/office/officeart/2005/8/layout/list1"/>
    <dgm:cxn modelId="{2FE1786E-CC2A-48A5-99DB-390F363E8068}" type="presOf" srcId="{8317D7C8-628D-45DF-BF98-39785C3FBEAB}" destId="{E78C7B64-DA15-4226-B2DB-04A2CBA4865C}" srcOrd="1" destOrd="0" presId="urn:microsoft.com/office/officeart/2005/8/layout/list1"/>
    <dgm:cxn modelId="{D2BF9CF9-A7A6-4701-88A8-BE975FD3D73D}" srcId="{ABF27D0B-9760-4E37-9DFB-D1FC886E07D5}" destId="{8317D7C8-628D-45DF-BF98-39785C3FBEAB}" srcOrd="0" destOrd="0" parTransId="{A1FB6202-7FE1-4731-B759-07064E9BBB0B}" sibTransId="{8E9743B6-20A3-4A9D-A360-717F552033BC}"/>
    <dgm:cxn modelId="{2BE4EB80-04E3-43F1-9C85-5E0BC6560D72}" srcId="{ABF27D0B-9760-4E37-9DFB-D1FC886E07D5}" destId="{9EB87142-7F89-4E1E-BE00-EA39D7C066F9}" srcOrd="1" destOrd="0" parTransId="{B1D0C0E2-E6F0-41E5-A2D8-E2A3A4BB5290}" sibTransId="{563BA38F-9DB9-4F7D-98B9-03EC2AC82439}"/>
    <dgm:cxn modelId="{0EAA90CF-C5FC-487B-893C-70D2C7F27470}" srcId="{9EB87142-7F89-4E1E-BE00-EA39D7C066F9}" destId="{A7097F1D-2810-40B2-9ED1-5B3DF1E09FC3}" srcOrd="0" destOrd="0" parTransId="{86152C04-0A63-4AF8-A0C4-416AE23A89D2}" sibTransId="{C5257905-4C98-4A49-A638-FED1797B4819}"/>
    <dgm:cxn modelId="{A3D1FD2B-C59D-4D43-B6B3-7502F4BFC27D}" type="presOf" srcId="{8F1C3A72-9E8A-4466-9C52-5CC7F3311821}" destId="{B577B0B6-8F15-4369-B7FA-D1C35FB067FE}" srcOrd="0" destOrd="1" presId="urn:microsoft.com/office/officeart/2005/8/layout/list1"/>
    <dgm:cxn modelId="{F89791DF-503B-46AC-856E-E6FB76687E3B}" type="presOf" srcId="{8317D7C8-628D-45DF-BF98-39785C3FBEAB}" destId="{6715EE27-B3DB-4175-B927-C7F477ED89F2}" srcOrd="0" destOrd="0" presId="urn:microsoft.com/office/officeart/2005/8/layout/list1"/>
    <dgm:cxn modelId="{71EBC9A6-66D0-4F1B-9969-8A939DA16CE1}" srcId="{8317D7C8-628D-45DF-BF98-39785C3FBEAB}" destId="{16977323-AB3C-4955-A3D2-1C260B2BFA25}" srcOrd="0" destOrd="0" parTransId="{E5D52655-A8C6-4B11-971D-E83514066051}" sibTransId="{DBD63869-5BC9-4C14-BC3B-220146284480}"/>
    <dgm:cxn modelId="{5FA92181-41D0-4DD1-8D1E-2A8F5B170D43}" type="presOf" srcId="{16977323-AB3C-4955-A3D2-1C260B2BFA25}" destId="{B577B0B6-8F15-4369-B7FA-D1C35FB067FE}" srcOrd="0" destOrd="0" presId="urn:microsoft.com/office/officeart/2005/8/layout/list1"/>
    <dgm:cxn modelId="{1B4DD18E-2C0D-4A96-B8C0-2AF2AF7271B9}" type="presOf" srcId="{ABF27D0B-9760-4E37-9DFB-D1FC886E07D5}" destId="{24B84F86-4F07-471C-B140-7214759A1DF3}" srcOrd="0" destOrd="0" presId="urn:microsoft.com/office/officeart/2005/8/layout/list1"/>
    <dgm:cxn modelId="{EB175F77-BB3F-4E64-AE13-420C41CE4815}" srcId="{8317D7C8-628D-45DF-BF98-39785C3FBEAB}" destId="{8F1C3A72-9E8A-4466-9C52-5CC7F3311821}" srcOrd="1" destOrd="0" parTransId="{DB141705-14BE-4703-9249-BF9F8AD0B15D}" sibTransId="{6C3A9481-C5F3-4900-938F-C98205224948}"/>
    <dgm:cxn modelId="{383AE011-3D37-4807-A4B3-83369EC10F72}" type="presOf" srcId="{9EB87142-7F89-4E1E-BE00-EA39D7C066F9}" destId="{D54C7108-E71C-4C80-ADCA-FC63FE64519E}" srcOrd="0" destOrd="0" presId="urn:microsoft.com/office/officeart/2005/8/layout/list1"/>
    <dgm:cxn modelId="{96D87D9B-A076-43CD-93EB-4051436196B2}" type="presOf" srcId="{A7097F1D-2810-40B2-9ED1-5B3DF1E09FC3}" destId="{E00DECC1-1246-4ED9-BAD1-95061D96A4EA}" srcOrd="0" destOrd="0" presId="urn:microsoft.com/office/officeart/2005/8/layout/list1"/>
    <dgm:cxn modelId="{D1C753A2-A16B-4C25-8508-BB5A4BAD8855}" type="presParOf" srcId="{24B84F86-4F07-471C-B140-7214759A1DF3}" destId="{773E4AB5-58F1-4286-BFB5-4B8C31F38239}" srcOrd="0" destOrd="0" presId="urn:microsoft.com/office/officeart/2005/8/layout/list1"/>
    <dgm:cxn modelId="{EF7AE413-891A-46D9-8BD7-F05FC6FD55D1}" type="presParOf" srcId="{773E4AB5-58F1-4286-BFB5-4B8C31F38239}" destId="{6715EE27-B3DB-4175-B927-C7F477ED89F2}" srcOrd="0" destOrd="0" presId="urn:microsoft.com/office/officeart/2005/8/layout/list1"/>
    <dgm:cxn modelId="{FC9FC0FF-15FF-4EF4-914E-CEDDD4195563}" type="presParOf" srcId="{773E4AB5-58F1-4286-BFB5-4B8C31F38239}" destId="{E78C7B64-DA15-4226-B2DB-04A2CBA4865C}" srcOrd="1" destOrd="0" presId="urn:microsoft.com/office/officeart/2005/8/layout/list1"/>
    <dgm:cxn modelId="{480094C3-8365-40B1-B5EF-3B9B9B317819}" type="presParOf" srcId="{24B84F86-4F07-471C-B140-7214759A1DF3}" destId="{B714BDE3-DC0E-4942-B01E-3E1C7D97BE53}" srcOrd="1" destOrd="0" presId="urn:microsoft.com/office/officeart/2005/8/layout/list1"/>
    <dgm:cxn modelId="{0B1A5E6F-12F3-4AD7-891E-559644310B51}" type="presParOf" srcId="{24B84F86-4F07-471C-B140-7214759A1DF3}" destId="{B577B0B6-8F15-4369-B7FA-D1C35FB067FE}" srcOrd="2" destOrd="0" presId="urn:microsoft.com/office/officeart/2005/8/layout/list1"/>
    <dgm:cxn modelId="{020506B4-345A-4094-B9CD-1E72D3143B43}" type="presParOf" srcId="{24B84F86-4F07-471C-B140-7214759A1DF3}" destId="{F7B5DF5E-E374-4DE0-A3D6-9B462A8353C5}" srcOrd="3" destOrd="0" presId="urn:microsoft.com/office/officeart/2005/8/layout/list1"/>
    <dgm:cxn modelId="{2234FFC7-7BC9-4FF3-A6AB-C56A0CBD034F}" type="presParOf" srcId="{24B84F86-4F07-471C-B140-7214759A1DF3}" destId="{FA6EE432-B761-4315-89CE-1CA0783CF1BC}" srcOrd="4" destOrd="0" presId="urn:microsoft.com/office/officeart/2005/8/layout/list1"/>
    <dgm:cxn modelId="{EC04AA89-5CB7-4A8D-B90B-980EA769D88C}" type="presParOf" srcId="{FA6EE432-B761-4315-89CE-1CA0783CF1BC}" destId="{D54C7108-E71C-4C80-ADCA-FC63FE64519E}" srcOrd="0" destOrd="0" presId="urn:microsoft.com/office/officeart/2005/8/layout/list1"/>
    <dgm:cxn modelId="{37136B21-B7B4-4D3D-835C-5A8A0184A769}" type="presParOf" srcId="{FA6EE432-B761-4315-89CE-1CA0783CF1BC}" destId="{38C27ACA-7B69-4286-A8D5-C4E294CF218D}" srcOrd="1" destOrd="0" presId="urn:microsoft.com/office/officeart/2005/8/layout/list1"/>
    <dgm:cxn modelId="{59D15E8B-C02D-4A5F-B2DC-FEB7F1E93F5B}" type="presParOf" srcId="{24B84F86-4F07-471C-B140-7214759A1DF3}" destId="{8EA8BDD8-2CF1-476C-9918-FC28FFFD69CA}" srcOrd="5" destOrd="0" presId="urn:microsoft.com/office/officeart/2005/8/layout/list1"/>
    <dgm:cxn modelId="{2F98691B-A2DE-4570-B752-BB7842658D69}" type="presParOf" srcId="{24B84F86-4F07-471C-B140-7214759A1DF3}" destId="{E00DECC1-1246-4ED9-BAD1-95061D96A4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10D6D3-3166-4580-A6AB-A47FF73F12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967AC25-28B0-4523-BFE5-59658E003367}">
      <dgm:prSet phldrT="[Texto]" custT="1"/>
      <dgm:spPr/>
      <dgm:t>
        <a:bodyPr/>
        <a:lstStyle/>
        <a:p>
          <a:r>
            <a:rPr lang="pt-PT" sz="2400" dirty="0" smtClean="0"/>
            <a:t>Condiciona o número de programas que estão a ser executados num dado momento</a:t>
          </a:r>
          <a:endParaRPr lang="pt-PT" sz="2400" dirty="0"/>
        </a:p>
      </dgm:t>
    </dgm:pt>
    <dgm:pt modelId="{AFC953D8-DF98-4D8C-B8D9-621EC86D1D5B}" type="parTrans" cxnId="{98043CE2-02C7-4FE8-8B39-7BAD28A23627}">
      <dgm:prSet/>
      <dgm:spPr/>
      <dgm:t>
        <a:bodyPr/>
        <a:lstStyle/>
        <a:p>
          <a:endParaRPr lang="pt-PT" sz="2400"/>
        </a:p>
      </dgm:t>
    </dgm:pt>
    <dgm:pt modelId="{EBFE35F9-C131-492C-947E-78A94200CAB0}" type="sibTrans" cxnId="{98043CE2-02C7-4FE8-8B39-7BAD28A23627}">
      <dgm:prSet/>
      <dgm:spPr/>
      <dgm:t>
        <a:bodyPr/>
        <a:lstStyle/>
        <a:p>
          <a:endParaRPr lang="pt-PT" sz="2400"/>
        </a:p>
      </dgm:t>
    </dgm:pt>
    <dgm:pt modelId="{636E036E-AE2C-4888-A5A4-8262862AB17D}">
      <dgm:prSet phldrT="[Texto]" custT="1"/>
      <dgm:spPr/>
      <dgm:t>
        <a:bodyPr/>
        <a:lstStyle/>
        <a:p>
          <a:r>
            <a:rPr lang="pt-PT" sz="2400" dirty="0" smtClean="0"/>
            <a:t>Memória de leitura e escrita</a:t>
          </a:r>
          <a:endParaRPr lang="pt-PT" sz="2400" dirty="0"/>
        </a:p>
      </dgm:t>
    </dgm:pt>
    <dgm:pt modelId="{567C5CAC-1188-4A76-8ED3-C11B59C398C4}" type="parTrans" cxnId="{90539F7F-E3A1-4DE1-B246-842E6DB49E5F}">
      <dgm:prSet/>
      <dgm:spPr/>
      <dgm:t>
        <a:bodyPr/>
        <a:lstStyle/>
        <a:p>
          <a:endParaRPr lang="pt-PT" sz="2400"/>
        </a:p>
      </dgm:t>
    </dgm:pt>
    <dgm:pt modelId="{C29DDDDD-905B-4A32-9D32-6D7AD5A26840}" type="sibTrans" cxnId="{90539F7F-E3A1-4DE1-B246-842E6DB49E5F}">
      <dgm:prSet/>
      <dgm:spPr/>
      <dgm:t>
        <a:bodyPr/>
        <a:lstStyle/>
        <a:p>
          <a:endParaRPr lang="pt-PT" sz="2400"/>
        </a:p>
      </dgm:t>
    </dgm:pt>
    <dgm:pt modelId="{15ECFBFA-3710-4BAF-9D71-6811FEE68537}">
      <dgm:prSet phldrT="[Texto]" custT="1"/>
      <dgm:spPr/>
      <dgm:t>
        <a:bodyPr/>
        <a:lstStyle/>
        <a:p>
          <a:r>
            <a:rPr lang="pt-PT" sz="2400" dirty="0" smtClean="0"/>
            <a:t>Volátil - os dados são perdidos quando se desliga o computador</a:t>
          </a:r>
          <a:endParaRPr lang="pt-PT" sz="2400" dirty="0"/>
        </a:p>
      </dgm:t>
    </dgm:pt>
    <dgm:pt modelId="{8DC8030B-73EA-4ABA-B93F-8C63A035B9C7}" type="parTrans" cxnId="{830C0600-B20F-4FA7-8C50-00F1DC920618}">
      <dgm:prSet/>
      <dgm:spPr/>
      <dgm:t>
        <a:bodyPr/>
        <a:lstStyle/>
        <a:p>
          <a:endParaRPr lang="pt-PT" sz="2400"/>
        </a:p>
      </dgm:t>
    </dgm:pt>
    <dgm:pt modelId="{44C2E710-DC68-4BDE-A4D2-0EDAAAD9F5DB}" type="sibTrans" cxnId="{830C0600-B20F-4FA7-8C50-00F1DC920618}">
      <dgm:prSet/>
      <dgm:spPr/>
      <dgm:t>
        <a:bodyPr/>
        <a:lstStyle/>
        <a:p>
          <a:endParaRPr lang="pt-PT" sz="2400"/>
        </a:p>
      </dgm:t>
    </dgm:pt>
    <dgm:pt modelId="{16DC6745-BF07-426F-9002-36966C958FF5}" type="pres">
      <dgm:prSet presAssocID="{2710D6D3-3166-4580-A6AB-A47FF73F12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582F23E-2D51-43CE-A561-6BD2C357E33E}" type="pres">
      <dgm:prSet presAssocID="{6967AC25-28B0-4523-BFE5-59658E003367}" presName="parentLin" presStyleCnt="0"/>
      <dgm:spPr/>
    </dgm:pt>
    <dgm:pt modelId="{EE3FE19C-80C0-4B17-BD38-6ADFA11AF015}" type="pres">
      <dgm:prSet presAssocID="{6967AC25-28B0-4523-BFE5-59658E003367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D53A72D5-AD3C-44D5-A113-D6B9AC1E4BF3}" type="pres">
      <dgm:prSet presAssocID="{6967AC25-28B0-4523-BFE5-59658E003367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A47E9A4-ED77-4173-B6EB-39756B72D1F4}" type="pres">
      <dgm:prSet presAssocID="{6967AC25-28B0-4523-BFE5-59658E003367}" presName="negativeSpace" presStyleCnt="0"/>
      <dgm:spPr/>
    </dgm:pt>
    <dgm:pt modelId="{A425BA8B-A4D7-422C-8348-358052F3FB5F}" type="pres">
      <dgm:prSet presAssocID="{6967AC25-28B0-4523-BFE5-59658E003367}" presName="childText" presStyleLbl="conFgAcc1" presStyleIdx="0" presStyleCnt="3">
        <dgm:presLayoutVars>
          <dgm:bulletEnabled val="1"/>
        </dgm:presLayoutVars>
      </dgm:prSet>
      <dgm:spPr/>
    </dgm:pt>
    <dgm:pt modelId="{16A0C390-B502-4ED9-BDB6-8251DF383F9B}" type="pres">
      <dgm:prSet presAssocID="{EBFE35F9-C131-492C-947E-78A94200CAB0}" presName="spaceBetweenRectangles" presStyleCnt="0"/>
      <dgm:spPr/>
    </dgm:pt>
    <dgm:pt modelId="{60A79D57-96DB-4214-B71A-B0A3F2E097CC}" type="pres">
      <dgm:prSet presAssocID="{636E036E-AE2C-4888-A5A4-8262862AB17D}" presName="parentLin" presStyleCnt="0"/>
      <dgm:spPr/>
    </dgm:pt>
    <dgm:pt modelId="{54F7AD77-4551-4CE4-A4E5-27A570822417}" type="pres">
      <dgm:prSet presAssocID="{636E036E-AE2C-4888-A5A4-8262862AB17D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A1C16E90-7CF1-4F43-98E3-4C48EA1F1A70}" type="pres">
      <dgm:prSet presAssocID="{636E036E-AE2C-4888-A5A4-8262862AB17D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7C1E0A9-2CFF-4799-AF23-D4B0A6367BBA}" type="pres">
      <dgm:prSet presAssocID="{636E036E-AE2C-4888-A5A4-8262862AB17D}" presName="negativeSpace" presStyleCnt="0"/>
      <dgm:spPr/>
    </dgm:pt>
    <dgm:pt modelId="{33F77CE5-049A-4E3C-A68D-92B299AFFB16}" type="pres">
      <dgm:prSet presAssocID="{636E036E-AE2C-4888-A5A4-8262862AB17D}" presName="childText" presStyleLbl="conFgAcc1" presStyleIdx="1" presStyleCnt="3">
        <dgm:presLayoutVars>
          <dgm:bulletEnabled val="1"/>
        </dgm:presLayoutVars>
      </dgm:prSet>
      <dgm:spPr/>
    </dgm:pt>
    <dgm:pt modelId="{D1857585-D829-45AF-992E-1BC96CA6770C}" type="pres">
      <dgm:prSet presAssocID="{C29DDDDD-905B-4A32-9D32-6D7AD5A26840}" presName="spaceBetweenRectangles" presStyleCnt="0"/>
      <dgm:spPr/>
    </dgm:pt>
    <dgm:pt modelId="{FC8768B6-F786-494E-8F60-F9DC6C2438B7}" type="pres">
      <dgm:prSet presAssocID="{15ECFBFA-3710-4BAF-9D71-6811FEE68537}" presName="parentLin" presStyleCnt="0"/>
      <dgm:spPr/>
    </dgm:pt>
    <dgm:pt modelId="{172CC453-6A7F-4907-B46A-0FA8FC21A8FF}" type="pres">
      <dgm:prSet presAssocID="{15ECFBFA-3710-4BAF-9D71-6811FEE68537}" presName="parentLeftMargin" presStyleLbl="node1" presStyleIdx="1" presStyleCnt="3"/>
      <dgm:spPr/>
      <dgm:t>
        <a:bodyPr/>
        <a:lstStyle/>
        <a:p>
          <a:endParaRPr lang="pt-PT"/>
        </a:p>
      </dgm:t>
    </dgm:pt>
    <dgm:pt modelId="{5E489038-54CA-489E-A299-3703EE2DAD98}" type="pres">
      <dgm:prSet presAssocID="{15ECFBFA-3710-4BAF-9D71-6811FEE68537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F294E9-70F0-41E9-9ADD-8A9ED6128E0C}" type="pres">
      <dgm:prSet presAssocID="{15ECFBFA-3710-4BAF-9D71-6811FEE68537}" presName="negativeSpace" presStyleCnt="0"/>
      <dgm:spPr/>
    </dgm:pt>
    <dgm:pt modelId="{7DDB43E9-03D0-4B21-891B-26959399537D}" type="pres">
      <dgm:prSet presAssocID="{15ECFBFA-3710-4BAF-9D71-6811FEE6853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63CA512-8A05-4F93-89E4-7B3C45BE087D}" type="presOf" srcId="{6967AC25-28B0-4523-BFE5-59658E003367}" destId="{EE3FE19C-80C0-4B17-BD38-6ADFA11AF015}" srcOrd="0" destOrd="0" presId="urn:microsoft.com/office/officeart/2005/8/layout/list1"/>
    <dgm:cxn modelId="{5A4EA6C4-CDF2-4A85-8A89-398E96B847EA}" type="presOf" srcId="{15ECFBFA-3710-4BAF-9D71-6811FEE68537}" destId="{5E489038-54CA-489E-A299-3703EE2DAD98}" srcOrd="1" destOrd="0" presId="urn:microsoft.com/office/officeart/2005/8/layout/list1"/>
    <dgm:cxn modelId="{ECB0D0C6-89A0-4F95-A29C-6AB5F8726674}" type="presOf" srcId="{6967AC25-28B0-4523-BFE5-59658E003367}" destId="{D53A72D5-AD3C-44D5-A113-D6B9AC1E4BF3}" srcOrd="1" destOrd="0" presId="urn:microsoft.com/office/officeart/2005/8/layout/list1"/>
    <dgm:cxn modelId="{3AB2C8A9-10CF-4D96-9527-F17E7F1152FE}" type="presOf" srcId="{636E036E-AE2C-4888-A5A4-8262862AB17D}" destId="{54F7AD77-4551-4CE4-A4E5-27A570822417}" srcOrd="0" destOrd="0" presId="urn:microsoft.com/office/officeart/2005/8/layout/list1"/>
    <dgm:cxn modelId="{830C0600-B20F-4FA7-8C50-00F1DC920618}" srcId="{2710D6D3-3166-4580-A6AB-A47FF73F123C}" destId="{15ECFBFA-3710-4BAF-9D71-6811FEE68537}" srcOrd="2" destOrd="0" parTransId="{8DC8030B-73EA-4ABA-B93F-8C63A035B9C7}" sibTransId="{44C2E710-DC68-4BDE-A4D2-0EDAAAD9F5DB}"/>
    <dgm:cxn modelId="{90539F7F-E3A1-4DE1-B246-842E6DB49E5F}" srcId="{2710D6D3-3166-4580-A6AB-A47FF73F123C}" destId="{636E036E-AE2C-4888-A5A4-8262862AB17D}" srcOrd="1" destOrd="0" parTransId="{567C5CAC-1188-4A76-8ED3-C11B59C398C4}" sibTransId="{C29DDDDD-905B-4A32-9D32-6D7AD5A26840}"/>
    <dgm:cxn modelId="{A98C27A1-1C45-497F-939C-95AF1F11973B}" type="presOf" srcId="{15ECFBFA-3710-4BAF-9D71-6811FEE68537}" destId="{172CC453-6A7F-4907-B46A-0FA8FC21A8FF}" srcOrd="0" destOrd="0" presId="urn:microsoft.com/office/officeart/2005/8/layout/list1"/>
    <dgm:cxn modelId="{98043CE2-02C7-4FE8-8B39-7BAD28A23627}" srcId="{2710D6D3-3166-4580-A6AB-A47FF73F123C}" destId="{6967AC25-28B0-4523-BFE5-59658E003367}" srcOrd="0" destOrd="0" parTransId="{AFC953D8-DF98-4D8C-B8D9-621EC86D1D5B}" sibTransId="{EBFE35F9-C131-492C-947E-78A94200CAB0}"/>
    <dgm:cxn modelId="{FC108CEE-FFB0-4660-90F4-6994538D0CBC}" type="presOf" srcId="{636E036E-AE2C-4888-A5A4-8262862AB17D}" destId="{A1C16E90-7CF1-4F43-98E3-4C48EA1F1A70}" srcOrd="1" destOrd="0" presId="urn:microsoft.com/office/officeart/2005/8/layout/list1"/>
    <dgm:cxn modelId="{D2BD013A-0043-4588-88B5-58919D05D467}" type="presOf" srcId="{2710D6D3-3166-4580-A6AB-A47FF73F123C}" destId="{16DC6745-BF07-426F-9002-36966C958FF5}" srcOrd="0" destOrd="0" presId="urn:microsoft.com/office/officeart/2005/8/layout/list1"/>
    <dgm:cxn modelId="{AE662AE8-63A8-438C-8CF1-2393D3A11F84}" type="presParOf" srcId="{16DC6745-BF07-426F-9002-36966C958FF5}" destId="{8582F23E-2D51-43CE-A561-6BD2C357E33E}" srcOrd="0" destOrd="0" presId="urn:microsoft.com/office/officeart/2005/8/layout/list1"/>
    <dgm:cxn modelId="{0C8EF538-7571-47A4-A6DD-18C94C102399}" type="presParOf" srcId="{8582F23E-2D51-43CE-A561-6BD2C357E33E}" destId="{EE3FE19C-80C0-4B17-BD38-6ADFA11AF015}" srcOrd="0" destOrd="0" presId="urn:microsoft.com/office/officeart/2005/8/layout/list1"/>
    <dgm:cxn modelId="{BB4B25A5-EBCD-4CA1-A7D1-80F5A66B5F72}" type="presParOf" srcId="{8582F23E-2D51-43CE-A561-6BD2C357E33E}" destId="{D53A72D5-AD3C-44D5-A113-D6B9AC1E4BF3}" srcOrd="1" destOrd="0" presId="urn:microsoft.com/office/officeart/2005/8/layout/list1"/>
    <dgm:cxn modelId="{DC7ECC41-DF24-49D2-9006-5883D082B832}" type="presParOf" srcId="{16DC6745-BF07-426F-9002-36966C958FF5}" destId="{AA47E9A4-ED77-4173-B6EB-39756B72D1F4}" srcOrd="1" destOrd="0" presId="urn:microsoft.com/office/officeart/2005/8/layout/list1"/>
    <dgm:cxn modelId="{E84FDA7A-18B8-4003-A1EA-2437ADDA80A8}" type="presParOf" srcId="{16DC6745-BF07-426F-9002-36966C958FF5}" destId="{A425BA8B-A4D7-422C-8348-358052F3FB5F}" srcOrd="2" destOrd="0" presId="urn:microsoft.com/office/officeart/2005/8/layout/list1"/>
    <dgm:cxn modelId="{3427543F-AD86-49D1-A843-06472F9CC950}" type="presParOf" srcId="{16DC6745-BF07-426F-9002-36966C958FF5}" destId="{16A0C390-B502-4ED9-BDB6-8251DF383F9B}" srcOrd="3" destOrd="0" presId="urn:microsoft.com/office/officeart/2005/8/layout/list1"/>
    <dgm:cxn modelId="{4A0C289A-3B37-47FC-A9E2-B2720B9A6C6A}" type="presParOf" srcId="{16DC6745-BF07-426F-9002-36966C958FF5}" destId="{60A79D57-96DB-4214-B71A-B0A3F2E097CC}" srcOrd="4" destOrd="0" presId="urn:microsoft.com/office/officeart/2005/8/layout/list1"/>
    <dgm:cxn modelId="{5D094C69-49D1-44C5-8917-A420A2793228}" type="presParOf" srcId="{60A79D57-96DB-4214-B71A-B0A3F2E097CC}" destId="{54F7AD77-4551-4CE4-A4E5-27A570822417}" srcOrd="0" destOrd="0" presId="urn:microsoft.com/office/officeart/2005/8/layout/list1"/>
    <dgm:cxn modelId="{66AD4462-0C02-4905-B5FC-3940BD4573B8}" type="presParOf" srcId="{60A79D57-96DB-4214-B71A-B0A3F2E097CC}" destId="{A1C16E90-7CF1-4F43-98E3-4C48EA1F1A70}" srcOrd="1" destOrd="0" presId="urn:microsoft.com/office/officeart/2005/8/layout/list1"/>
    <dgm:cxn modelId="{C795429C-3ABF-4477-84C8-A1E03A4D419B}" type="presParOf" srcId="{16DC6745-BF07-426F-9002-36966C958FF5}" destId="{A7C1E0A9-2CFF-4799-AF23-D4B0A6367BBA}" srcOrd="5" destOrd="0" presId="urn:microsoft.com/office/officeart/2005/8/layout/list1"/>
    <dgm:cxn modelId="{4F8F521D-AC49-4B58-89EC-FBDAADE2479B}" type="presParOf" srcId="{16DC6745-BF07-426F-9002-36966C958FF5}" destId="{33F77CE5-049A-4E3C-A68D-92B299AFFB16}" srcOrd="6" destOrd="0" presId="urn:microsoft.com/office/officeart/2005/8/layout/list1"/>
    <dgm:cxn modelId="{65CF6438-E18E-4BFE-A1F4-88ECD71C8B1C}" type="presParOf" srcId="{16DC6745-BF07-426F-9002-36966C958FF5}" destId="{D1857585-D829-45AF-992E-1BC96CA6770C}" srcOrd="7" destOrd="0" presId="urn:microsoft.com/office/officeart/2005/8/layout/list1"/>
    <dgm:cxn modelId="{0C857153-4E48-485A-A522-F765F0D1ECAD}" type="presParOf" srcId="{16DC6745-BF07-426F-9002-36966C958FF5}" destId="{FC8768B6-F786-494E-8F60-F9DC6C2438B7}" srcOrd="8" destOrd="0" presId="urn:microsoft.com/office/officeart/2005/8/layout/list1"/>
    <dgm:cxn modelId="{D94253C7-F3FA-4013-B340-901B33FE40CE}" type="presParOf" srcId="{FC8768B6-F786-494E-8F60-F9DC6C2438B7}" destId="{172CC453-6A7F-4907-B46A-0FA8FC21A8FF}" srcOrd="0" destOrd="0" presId="urn:microsoft.com/office/officeart/2005/8/layout/list1"/>
    <dgm:cxn modelId="{F80CDC08-74B6-438B-BC09-1B39CC415759}" type="presParOf" srcId="{FC8768B6-F786-494E-8F60-F9DC6C2438B7}" destId="{5E489038-54CA-489E-A299-3703EE2DAD98}" srcOrd="1" destOrd="0" presId="urn:microsoft.com/office/officeart/2005/8/layout/list1"/>
    <dgm:cxn modelId="{366BB7BB-BA81-483A-B74E-8CAB0A5891EA}" type="presParOf" srcId="{16DC6745-BF07-426F-9002-36966C958FF5}" destId="{3CF294E9-70F0-41E9-9ADD-8A9ED6128E0C}" srcOrd="9" destOrd="0" presId="urn:microsoft.com/office/officeart/2005/8/layout/list1"/>
    <dgm:cxn modelId="{E0697374-22EF-4AA3-BB09-887ACB8CAE33}" type="presParOf" srcId="{16DC6745-BF07-426F-9002-36966C958FF5}" destId="{7DDB43E9-03D0-4B21-891B-2695939953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10D6D3-3166-4580-A6AB-A47FF73F12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967AC25-28B0-4523-BFE5-59658E003367}">
      <dgm:prSet phldrT="[Texto]" custT="1"/>
      <dgm:spPr/>
      <dgm:t>
        <a:bodyPr/>
        <a:lstStyle/>
        <a:p>
          <a:r>
            <a:rPr lang="pt-PT" sz="2400" dirty="0" smtClean="0"/>
            <a:t>Armazena informação e instruções (BIOS) responsáveis pelo funcionamento interno do computador</a:t>
          </a:r>
          <a:endParaRPr lang="pt-PT" sz="2400" dirty="0"/>
        </a:p>
      </dgm:t>
    </dgm:pt>
    <dgm:pt modelId="{AFC953D8-DF98-4D8C-B8D9-621EC86D1D5B}" type="parTrans" cxnId="{98043CE2-02C7-4FE8-8B39-7BAD28A23627}">
      <dgm:prSet/>
      <dgm:spPr/>
      <dgm:t>
        <a:bodyPr/>
        <a:lstStyle/>
        <a:p>
          <a:endParaRPr lang="pt-PT" sz="2400"/>
        </a:p>
      </dgm:t>
    </dgm:pt>
    <dgm:pt modelId="{EBFE35F9-C131-492C-947E-78A94200CAB0}" type="sibTrans" cxnId="{98043CE2-02C7-4FE8-8B39-7BAD28A23627}">
      <dgm:prSet/>
      <dgm:spPr/>
      <dgm:t>
        <a:bodyPr/>
        <a:lstStyle/>
        <a:p>
          <a:endParaRPr lang="pt-PT" sz="2400"/>
        </a:p>
      </dgm:t>
    </dgm:pt>
    <dgm:pt modelId="{636E036E-AE2C-4888-A5A4-8262862AB17D}">
      <dgm:prSet phldrT="[Texto]" custT="1"/>
      <dgm:spPr/>
      <dgm:t>
        <a:bodyPr/>
        <a:lstStyle/>
        <a:p>
          <a:r>
            <a:rPr lang="pt-PT" sz="2400" dirty="0" smtClean="0"/>
            <a:t>Memória apenas de leitura</a:t>
          </a:r>
          <a:endParaRPr lang="pt-PT" sz="2400" dirty="0"/>
        </a:p>
      </dgm:t>
    </dgm:pt>
    <dgm:pt modelId="{567C5CAC-1188-4A76-8ED3-C11B59C398C4}" type="parTrans" cxnId="{90539F7F-E3A1-4DE1-B246-842E6DB49E5F}">
      <dgm:prSet/>
      <dgm:spPr/>
      <dgm:t>
        <a:bodyPr/>
        <a:lstStyle/>
        <a:p>
          <a:endParaRPr lang="pt-PT" sz="2400"/>
        </a:p>
      </dgm:t>
    </dgm:pt>
    <dgm:pt modelId="{C29DDDDD-905B-4A32-9D32-6D7AD5A26840}" type="sibTrans" cxnId="{90539F7F-E3A1-4DE1-B246-842E6DB49E5F}">
      <dgm:prSet/>
      <dgm:spPr/>
      <dgm:t>
        <a:bodyPr/>
        <a:lstStyle/>
        <a:p>
          <a:endParaRPr lang="pt-PT" sz="2400"/>
        </a:p>
      </dgm:t>
    </dgm:pt>
    <dgm:pt modelId="{15ECFBFA-3710-4BAF-9D71-6811FEE68537}">
      <dgm:prSet phldrT="[Texto]" custT="1"/>
      <dgm:spPr/>
      <dgm:t>
        <a:bodyPr/>
        <a:lstStyle/>
        <a:p>
          <a:r>
            <a:rPr lang="pt-PT" sz="2400" dirty="0" smtClean="0"/>
            <a:t>Não perde os dados quando se desliga o computador</a:t>
          </a:r>
          <a:endParaRPr lang="pt-PT" sz="2400" dirty="0"/>
        </a:p>
      </dgm:t>
    </dgm:pt>
    <dgm:pt modelId="{8DC8030B-73EA-4ABA-B93F-8C63A035B9C7}" type="parTrans" cxnId="{830C0600-B20F-4FA7-8C50-00F1DC920618}">
      <dgm:prSet/>
      <dgm:spPr/>
      <dgm:t>
        <a:bodyPr/>
        <a:lstStyle/>
        <a:p>
          <a:endParaRPr lang="pt-PT" sz="2400"/>
        </a:p>
      </dgm:t>
    </dgm:pt>
    <dgm:pt modelId="{44C2E710-DC68-4BDE-A4D2-0EDAAAD9F5DB}" type="sibTrans" cxnId="{830C0600-B20F-4FA7-8C50-00F1DC920618}">
      <dgm:prSet/>
      <dgm:spPr/>
      <dgm:t>
        <a:bodyPr/>
        <a:lstStyle/>
        <a:p>
          <a:endParaRPr lang="pt-PT" sz="2400"/>
        </a:p>
      </dgm:t>
    </dgm:pt>
    <dgm:pt modelId="{16DC6745-BF07-426F-9002-36966C958FF5}" type="pres">
      <dgm:prSet presAssocID="{2710D6D3-3166-4580-A6AB-A47FF73F12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582F23E-2D51-43CE-A561-6BD2C357E33E}" type="pres">
      <dgm:prSet presAssocID="{6967AC25-28B0-4523-BFE5-59658E003367}" presName="parentLin" presStyleCnt="0"/>
      <dgm:spPr/>
    </dgm:pt>
    <dgm:pt modelId="{EE3FE19C-80C0-4B17-BD38-6ADFA11AF015}" type="pres">
      <dgm:prSet presAssocID="{6967AC25-28B0-4523-BFE5-59658E003367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D53A72D5-AD3C-44D5-A113-D6B9AC1E4BF3}" type="pres">
      <dgm:prSet presAssocID="{6967AC25-28B0-4523-BFE5-59658E003367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A47E9A4-ED77-4173-B6EB-39756B72D1F4}" type="pres">
      <dgm:prSet presAssocID="{6967AC25-28B0-4523-BFE5-59658E003367}" presName="negativeSpace" presStyleCnt="0"/>
      <dgm:spPr/>
    </dgm:pt>
    <dgm:pt modelId="{A425BA8B-A4D7-422C-8348-358052F3FB5F}" type="pres">
      <dgm:prSet presAssocID="{6967AC25-28B0-4523-BFE5-59658E003367}" presName="childText" presStyleLbl="conFgAcc1" presStyleIdx="0" presStyleCnt="3">
        <dgm:presLayoutVars>
          <dgm:bulletEnabled val="1"/>
        </dgm:presLayoutVars>
      </dgm:prSet>
      <dgm:spPr/>
    </dgm:pt>
    <dgm:pt modelId="{16A0C390-B502-4ED9-BDB6-8251DF383F9B}" type="pres">
      <dgm:prSet presAssocID="{EBFE35F9-C131-492C-947E-78A94200CAB0}" presName="spaceBetweenRectangles" presStyleCnt="0"/>
      <dgm:spPr/>
    </dgm:pt>
    <dgm:pt modelId="{60A79D57-96DB-4214-B71A-B0A3F2E097CC}" type="pres">
      <dgm:prSet presAssocID="{636E036E-AE2C-4888-A5A4-8262862AB17D}" presName="parentLin" presStyleCnt="0"/>
      <dgm:spPr/>
    </dgm:pt>
    <dgm:pt modelId="{54F7AD77-4551-4CE4-A4E5-27A570822417}" type="pres">
      <dgm:prSet presAssocID="{636E036E-AE2C-4888-A5A4-8262862AB17D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A1C16E90-7CF1-4F43-98E3-4C48EA1F1A70}" type="pres">
      <dgm:prSet presAssocID="{636E036E-AE2C-4888-A5A4-8262862AB17D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7C1E0A9-2CFF-4799-AF23-D4B0A6367BBA}" type="pres">
      <dgm:prSet presAssocID="{636E036E-AE2C-4888-A5A4-8262862AB17D}" presName="negativeSpace" presStyleCnt="0"/>
      <dgm:spPr/>
    </dgm:pt>
    <dgm:pt modelId="{33F77CE5-049A-4E3C-A68D-92B299AFFB16}" type="pres">
      <dgm:prSet presAssocID="{636E036E-AE2C-4888-A5A4-8262862AB17D}" presName="childText" presStyleLbl="conFgAcc1" presStyleIdx="1" presStyleCnt="3">
        <dgm:presLayoutVars>
          <dgm:bulletEnabled val="1"/>
        </dgm:presLayoutVars>
      </dgm:prSet>
      <dgm:spPr/>
    </dgm:pt>
    <dgm:pt modelId="{D1857585-D829-45AF-992E-1BC96CA6770C}" type="pres">
      <dgm:prSet presAssocID="{C29DDDDD-905B-4A32-9D32-6D7AD5A26840}" presName="spaceBetweenRectangles" presStyleCnt="0"/>
      <dgm:spPr/>
    </dgm:pt>
    <dgm:pt modelId="{FC8768B6-F786-494E-8F60-F9DC6C2438B7}" type="pres">
      <dgm:prSet presAssocID="{15ECFBFA-3710-4BAF-9D71-6811FEE68537}" presName="parentLin" presStyleCnt="0"/>
      <dgm:spPr/>
    </dgm:pt>
    <dgm:pt modelId="{172CC453-6A7F-4907-B46A-0FA8FC21A8FF}" type="pres">
      <dgm:prSet presAssocID="{15ECFBFA-3710-4BAF-9D71-6811FEE68537}" presName="parentLeftMargin" presStyleLbl="node1" presStyleIdx="1" presStyleCnt="3"/>
      <dgm:spPr/>
      <dgm:t>
        <a:bodyPr/>
        <a:lstStyle/>
        <a:p>
          <a:endParaRPr lang="pt-PT"/>
        </a:p>
      </dgm:t>
    </dgm:pt>
    <dgm:pt modelId="{5E489038-54CA-489E-A299-3703EE2DAD98}" type="pres">
      <dgm:prSet presAssocID="{15ECFBFA-3710-4BAF-9D71-6811FEE68537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F294E9-70F0-41E9-9ADD-8A9ED6128E0C}" type="pres">
      <dgm:prSet presAssocID="{15ECFBFA-3710-4BAF-9D71-6811FEE68537}" presName="negativeSpace" presStyleCnt="0"/>
      <dgm:spPr/>
    </dgm:pt>
    <dgm:pt modelId="{7DDB43E9-03D0-4B21-891B-26959399537D}" type="pres">
      <dgm:prSet presAssocID="{15ECFBFA-3710-4BAF-9D71-6811FEE6853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E02E83-46E2-4AEC-BC18-48E8B8E70C63}" type="presOf" srcId="{636E036E-AE2C-4888-A5A4-8262862AB17D}" destId="{54F7AD77-4551-4CE4-A4E5-27A570822417}" srcOrd="0" destOrd="0" presId="urn:microsoft.com/office/officeart/2005/8/layout/list1"/>
    <dgm:cxn modelId="{0F86F2A7-75C2-470C-B25A-56856DF1993F}" type="presOf" srcId="{15ECFBFA-3710-4BAF-9D71-6811FEE68537}" destId="{5E489038-54CA-489E-A299-3703EE2DAD98}" srcOrd="1" destOrd="0" presId="urn:microsoft.com/office/officeart/2005/8/layout/list1"/>
    <dgm:cxn modelId="{C10A8519-90D6-4C4F-8108-1EAFF14DA6EB}" type="presOf" srcId="{6967AC25-28B0-4523-BFE5-59658E003367}" destId="{D53A72D5-AD3C-44D5-A113-D6B9AC1E4BF3}" srcOrd="1" destOrd="0" presId="urn:microsoft.com/office/officeart/2005/8/layout/list1"/>
    <dgm:cxn modelId="{830C0600-B20F-4FA7-8C50-00F1DC920618}" srcId="{2710D6D3-3166-4580-A6AB-A47FF73F123C}" destId="{15ECFBFA-3710-4BAF-9D71-6811FEE68537}" srcOrd="2" destOrd="0" parTransId="{8DC8030B-73EA-4ABA-B93F-8C63A035B9C7}" sibTransId="{44C2E710-DC68-4BDE-A4D2-0EDAAAD9F5DB}"/>
    <dgm:cxn modelId="{9E4029D0-C0BC-4830-9C57-10B6F21BDF36}" type="presOf" srcId="{2710D6D3-3166-4580-A6AB-A47FF73F123C}" destId="{16DC6745-BF07-426F-9002-36966C958FF5}" srcOrd="0" destOrd="0" presId="urn:microsoft.com/office/officeart/2005/8/layout/list1"/>
    <dgm:cxn modelId="{90539F7F-E3A1-4DE1-B246-842E6DB49E5F}" srcId="{2710D6D3-3166-4580-A6AB-A47FF73F123C}" destId="{636E036E-AE2C-4888-A5A4-8262862AB17D}" srcOrd="1" destOrd="0" parTransId="{567C5CAC-1188-4A76-8ED3-C11B59C398C4}" sibTransId="{C29DDDDD-905B-4A32-9D32-6D7AD5A26840}"/>
    <dgm:cxn modelId="{D16EDA39-7D22-4F7E-BAE9-3DD75C46B5FC}" type="presOf" srcId="{15ECFBFA-3710-4BAF-9D71-6811FEE68537}" destId="{172CC453-6A7F-4907-B46A-0FA8FC21A8FF}" srcOrd="0" destOrd="0" presId="urn:microsoft.com/office/officeart/2005/8/layout/list1"/>
    <dgm:cxn modelId="{98043CE2-02C7-4FE8-8B39-7BAD28A23627}" srcId="{2710D6D3-3166-4580-A6AB-A47FF73F123C}" destId="{6967AC25-28B0-4523-BFE5-59658E003367}" srcOrd="0" destOrd="0" parTransId="{AFC953D8-DF98-4D8C-B8D9-621EC86D1D5B}" sibTransId="{EBFE35F9-C131-492C-947E-78A94200CAB0}"/>
    <dgm:cxn modelId="{6F6D18E7-FA10-46B0-9E48-D306A589C43A}" type="presOf" srcId="{636E036E-AE2C-4888-A5A4-8262862AB17D}" destId="{A1C16E90-7CF1-4F43-98E3-4C48EA1F1A70}" srcOrd="1" destOrd="0" presId="urn:microsoft.com/office/officeart/2005/8/layout/list1"/>
    <dgm:cxn modelId="{0BCF2664-767C-4297-BC23-C840B0B65477}" type="presOf" srcId="{6967AC25-28B0-4523-BFE5-59658E003367}" destId="{EE3FE19C-80C0-4B17-BD38-6ADFA11AF015}" srcOrd="0" destOrd="0" presId="urn:microsoft.com/office/officeart/2005/8/layout/list1"/>
    <dgm:cxn modelId="{886BD47C-98BB-4E1C-AFBD-6F270462139E}" type="presParOf" srcId="{16DC6745-BF07-426F-9002-36966C958FF5}" destId="{8582F23E-2D51-43CE-A561-6BD2C357E33E}" srcOrd="0" destOrd="0" presId="urn:microsoft.com/office/officeart/2005/8/layout/list1"/>
    <dgm:cxn modelId="{2400411C-24E7-4855-8087-7DE74A782FF6}" type="presParOf" srcId="{8582F23E-2D51-43CE-A561-6BD2C357E33E}" destId="{EE3FE19C-80C0-4B17-BD38-6ADFA11AF015}" srcOrd="0" destOrd="0" presId="urn:microsoft.com/office/officeart/2005/8/layout/list1"/>
    <dgm:cxn modelId="{6251AE2F-9315-4D64-BBDF-5A71F8F59073}" type="presParOf" srcId="{8582F23E-2D51-43CE-A561-6BD2C357E33E}" destId="{D53A72D5-AD3C-44D5-A113-D6B9AC1E4BF3}" srcOrd="1" destOrd="0" presId="urn:microsoft.com/office/officeart/2005/8/layout/list1"/>
    <dgm:cxn modelId="{23A489AA-F620-43CF-809C-86835257B8B7}" type="presParOf" srcId="{16DC6745-BF07-426F-9002-36966C958FF5}" destId="{AA47E9A4-ED77-4173-B6EB-39756B72D1F4}" srcOrd="1" destOrd="0" presId="urn:microsoft.com/office/officeart/2005/8/layout/list1"/>
    <dgm:cxn modelId="{9633B9EA-8FCC-4D94-9C2E-BA21CCFC3E19}" type="presParOf" srcId="{16DC6745-BF07-426F-9002-36966C958FF5}" destId="{A425BA8B-A4D7-422C-8348-358052F3FB5F}" srcOrd="2" destOrd="0" presId="urn:microsoft.com/office/officeart/2005/8/layout/list1"/>
    <dgm:cxn modelId="{E4D9FA40-2C69-4B48-A8B2-E8B438D17330}" type="presParOf" srcId="{16DC6745-BF07-426F-9002-36966C958FF5}" destId="{16A0C390-B502-4ED9-BDB6-8251DF383F9B}" srcOrd="3" destOrd="0" presId="urn:microsoft.com/office/officeart/2005/8/layout/list1"/>
    <dgm:cxn modelId="{90FAE4E9-9FD8-4BF3-A01B-B53BE57319FE}" type="presParOf" srcId="{16DC6745-BF07-426F-9002-36966C958FF5}" destId="{60A79D57-96DB-4214-B71A-B0A3F2E097CC}" srcOrd="4" destOrd="0" presId="urn:microsoft.com/office/officeart/2005/8/layout/list1"/>
    <dgm:cxn modelId="{997A6D01-B137-4F73-975A-9EFC913546F3}" type="presParOf" srcId="{60A79D57-96DB-4214-B71A-B0A3F2E097CC}" destId="{54F7AD77-4551-4CE4-A4E5-27A570822417}" srcOrd="0" destOrd="0" presId="urn:microsoft.com/office/officeart/2005/8/layout/list1"/>
    <dgm:cxn modelId="{F4340585-80AA-48A3-9649-631FCFE0BB1F}" type="presParOf" srcId="{60A79D57-96DB-4214-B71A-B0A3F2E097CC}" destId="{A1C16E90-7CF1-4F43-98E3-4C48EA1F1A70}" srcOrd="1" destOrd="0" presId="urn:microsoft.com/office/officeart/2005/8/layout/list1"/>
    <dgm:cxn modelId="{A9197363-8A9D-4872-8282-5E05124157F6}" type="presParOf" srcId="{16DC6745-BF07-426F-9002-36966C958FF5}" destId="{A7C1E0A9-2CFF-4799-AF23-D4B0A6367BBA}" srcOrd="5" destOrd="0" presId="urn:microsoft.com/office/officeart/2005/8/layout/list1"/>
    <dgm:cxn modelId="{5D5C5CA4-3069-4325-A571-E983660C1574}" type="presParOf" srcId="{16DC6745-BF07-426F-9002-36966C958FF5}" destId="{33F77CE5-049A-4E3C-A68D-92B299AFFB16}" srcOrd="6" destOrd="0" presId="urn:microsoft.com/office/officeart/2005/8/layout/list1"/>
    <dgm:cxn modelId="{84C470AA-CABB-47B3-BAEC-D400D88AFD0E}" type="presParOf" srcId="{16DC6745-BF07-426F-9002-36966C958FF5}" destId="{D1857585-D829-45AF-992E-1BC96CA6770C}" srcOrd="7" destOrd="0" presId="urn:microsoft.com/office/officeart/2005/8/layout/list1"/>
    <dgm:cxn modelId="{8DD4EC0B-8C79-46C0-91D0-74C1A3D45656}" type="presParOf" srcId="{16DC6745-BF07-426F-9002-36966C958FF5}" destId="{FC8768B6-F786-494E-8F60-F9DC6C2438B7}" srcOrd="8" destOrd="0" presId="urn:microsoft.com/office/officeart/2005/8/layout/list1"/>
    <dgm:cxn modelId="{AA100EFB-4B88-40E5-BAD0-72A4C93ED2A6}" type="presParOf" srcId="{FC8768B6-F786-494E-8F60-F9DC6C2438B7}" destId="{172CC453-6A7F-4907-B46A-0FA8FC21A8FF}" srcOrd="0" destOrd="0" presId="urn:microsoft.com/office/officeart/2005/8/layout/list1"/>
    <dgm:cxn modelId="{EC5DA236-B6D4-4BE5-8C94-B0F371EB7006}" type="presParOf" srcId="{FC8768B6-F786-494E-8F60-F9DC6C2438B7}" destId="{5E489038-54CA-489E-A299-3703EE2DAD98}" srcOrd="1" destOrd="0" presId="urn:microsoft.com/office/officeart/2005/8/layout/list1"/>
    <dgm:cxn modelId="{C2E8CA1C-074D-4005-A25E-F5C9F2D8644E}" type="presParOf" srcId="{16DC6745-BF07-426F-9002-36966C958FF5}" destId="{3CF294E9-70F0-41E9-9ADD-8A9ED6128E0C}" srcOrd="9" destOrd="0" presId="urn:microsoft.com/office/officeart/2005/8/layout/list1"/>
    <dgm:cxn modelId="{EA519F6B-29A7-43B7-BBEB-D6B43E052FF9}" type="presParOf" srcId="{16DC6745-BF07-426F-9002-36966C958FF5}" destId="{7DDB43E9-03D0-4B21-891B-2695939953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10D6D3-3166-4580-A6AB-A47FF73F12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967AC25-28B0-4523-BFE5-59658E003367}">
      <dgm:prSet phldrT="[Texto]" custT="1"/>
      <dgm:spPr/>
      <dgm:t>
        <a:bodyPr/>
        <a:lstStyle/>
        <a:p>
          <a:r>
            <a:rPr lang="pt-PT" sz="2400" dirty="0" smtClean="0"/>
            <a:t>Armazenam informação  de forma permanente</a:t>
          </a:r>
          <a:endParaRPr lang="pt-PT" sz="2400" dirty="0"/>
        </a:p>
      </dgm:t>
    </dgm:pt>
    <dgm:pt modelId="{AFC953D8-DF98-4D8C-B8D9-621EC86D1D5B}" type="parTrans" cxnId="{98043CE2-02C7-4FE8-8B39-7BAD28A23627}">
      <dgm:prSet/>
      <dgm:spPr/>
      <dgm:t>
        <a:bodyPr/>
        <a:lstStyle/>
        <a:p>
          <a:endParaRPr lang="pt-PT" sz="2400"/>
        </a:p>
      </dgm:t>
    </dgm:pt>
    <dgm:pt modelId="{EBFE35F9-C131-492C-947E-78A94200CAB0}" type="sibTrans" cxnId="{98043CE2-02C7-4FE8-8B39-7BAD28A23627}">
      <dgm:prSet/>
      <dgm:spPr/>
      <dgm:t>
        <a:bodyPr/>
        <a:lstStyle/>
        <a:p>
          <a:endParaRPr lang="pt-PT" sz="2400"/>
        </a:p>
      </dgm:t>
    </dgm:pt>
    <dgm:pt modelId="{636E036E-AE2C-4888-A5A4-8262862AB17D}">
      <dgm:prSet phldrT="[Texto]" custT="1"/>
      <dgm:spPr/>
      <dgm:t>
        <a:bodyPr/>
        <a:lstStyle/>
        <a:p>
          <a:r>
            <a:rPr lang="pt-PT" sz="2400" dirty="0" smtClean="0"/>
            <a:t>Têm vários formatos e capacidades</a:t>
          </a:r>
          <a:endParaRPr lang="pt-PT" sz="2400" dirty="0"/>
        </a:p>
      </dgm:t>
    </dgm:pt>
    <dgm:pt modelId="{567C5CAC-1188-4A76-8ED3-C11B59C398C4}" type="parTrans" cxnId="{90539F7F-E3A1-4DE1-B246-842E6DB49E5F}">
      <dgm:prSet/>
      <dgm:spPr/>
      <dgm:t>
        <a:bodyPr/>
        <a:lstStyle/>
        <a:p>
          <a:endParaRPr lang="pt-PT" sz="2400"/>
        </a:p>
      </dgm:t>
    </dgm:pt>
    <dgm:pt modelId="{C29DDDDD-905B-4A32-9D32-6D7AD5A26840}" type="sibTrans" cxnId="{90539F7F-E3A1-4DE1-B246-842E6DB49E5F}">
      <dgm:prSet/>
      <dgm:spPr/>
      <dgm:t>
        <a:bodyPr/>
        <a:lstStyle/>
        <a:p>
          <a:endParaRPr lang="pt-PT" sz="2400"/>
        </a:p>
      </dgm:t>
    </dgm:pt>
    <dgm:pt modelId="{16DC6745-BF07-426F-9002-36966C958FF5}" type="pres">
      <dgm:prSet presAssocID="{2710D6D3-3166-4580-A6AB-A47FF73F12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582F23E-2D51-43CE-A561-6BD2C357E33E}" type="pres">
      <dgm:prSet presAssocID="{6967AC25-28B0-4523-BFE5-59658E003367}" presName="parentLin" presStyleCnt="0"/>
      <dgm:spPr/>
    </dgm:pt>
    <dgm:pt modelId="{EE3FE19C-80C0-4B17-BD38-6ADFA11AF015}" type="pres">
      <dgm:prSet presAssocID="{6967AC25-28B0-4523-BFE5-59658E003367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D53A72D5-AD3C-44D5-A113-D6B9AC1E4BF3}" type="pres">
      <dgm:prSet presAssocID="{6967AC25-28B0-4523-BFE5-59658E003367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A47E9A4-ED77-4173-B6EB-39756B72D1F4}" type="pres">
      <dgm:prSet presAssocID="{6967AC25-28B0-4523-BFE5-59658E003367}" presName="negativeSpace" presStyleCnt="0"/>
      <dgm:spPr/>
    </dgm:pt>
    <dgm:pt modelId="{A425BA8B-A4D7-422C-8348-358052F3FB5F}" type="pres">
      <dgm:prSet presAssocID="{6967AC25-28B0-4523-BFE5-59658E003367}" presName="childText" presStyleLbl="conFgAcc1" presStyleIdx="0" presStyleCnt="2">
        <dgm:presLayoutVars>
          <dgm:bulletEnabled val="1"/>
        </dgm:presLayoutVars>
      </dgm:prSet>
      <dgm:spPr/>
    </dgm:pt>
    <dgm:pt modelId="{16A0C390-B502-4ED9-BDB6-8251DF383F9B}" type="pres">
      <dgm:prSet presAssocID="{EBFE35F9-C131-492C-947E-78A94200CAB0}" presName="spaceBetweenRectangles" presStyleCnt="0"/>
      <dgm:spPr/>
    </dgm:pt>
    <dgm:pt modelId="{60A79D57-96DB-4214-B71A-B0A3F2E097CC}" type="pres">
      <dgm:prSet presAssocID="{636E036E-AE2C-4888-A5A4-8262862AB17D}" presName="parentLin" presStyleCnt="0"/>
      <dgm:spPr/>
    </dgm:pt>
    <dgm:pt modelId="{54F7AD77-4551-4CE4-A4E5-27A570822417}" type="pres">
      <dgm:prSet presAssocID="{636E036E-AE2C-4888-A5A4-8262862AB17D}" presName="parentLeftMargin" presStyleLbl="node1" presStyleIdx="0" presStyleCnt="2"/>
      <dgm:spPr/>
      <dgm:t>
        <a:bodyPr/>
        <a:lstStyle/>
        <a:p>
          <a:endParaRPr lang="pt-PT"/>
        </a:p>
      </dgm:t>
    </dgm:pt>
    <dgm:pt modelId="{A1C16E90-7CF1-4F43-98E3-4C48EA1F1A70}" type="pres">
      <dgm:prSet presAssocID="{636E036E-AE2C-4888-A5A4-8262862AB17D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7C1E0A9-2CFF-4799-AF23-D4B0A6367BBA}" type="pres">
      <dgm:prSet presAssocID="{636E036E-AE2C-4888-A5A4-8262862AB17D}" presName="negativeSpace" presStyleCnt="0"/>
      <dgm:spPr/>
    </dgm:pt>
    <dgm:pt modelId="{33F77CE5-049A-4E3C-A68D-92B299AFFB16}" type="pres">
      <dgm:prSet presAssocID="{636E036E-AE2C-4888-A5A4-8262862AB17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B4314CD-2D02-4200-8E8C-273BCA01BE76}" type="presOf" srcId="{6967AC25-28B0-4523-BFE5-59658E003367}" destId="{EE3FE19C-80C0-4B17-BD38-6ADFA11AF015}" srcOrd="0" destOrd="0" presId="urn:microsoft.com/office/officeart/2005/8/layout/list1"/>
    <dgm:cxn modelId="{7A9FED35-B062-4554-8600-C174B9A7AF12}" type="presOf" srcId="{636E036E-AE2C-4888-A5A4-8262862AB17D}" destId="{54F7AD77-4551-4CE4-A4E5-27A570822417}" srcOrd="0" destOrd="0" presId="urn:microsoft.com/office/officeart/2005/8/layout/list1"/>
    <dgm:cxn modelId="{BD71FA32-8A45-48F7-8750-9B08F906B9A3}" type="presOf" srcId="{636E036E-AE2C-4888-A5A4-8262862AB17D}" destId="{A1C16E90-7CF1-4F43-98E3-4C48EA1F1A70}" srcOrd="1" destOrd="0" presId="urn:microsoft.com/office/officeart/2005/8/layout/list1"/>
    <dgm:cxn modelId="{9D92FF06-F929-4CA9-91E0-B4DD09900836}" type="presOf" srcId="{6967AC25-28B0-4523-BFE5-59658E003367}" destId="{D53A72D5-AD3C-44D5-A113-D6B9AC1E4BF3}" srcOrd="1" destOrd="0" presId="urn:microsoft.com/office/officeart/2005/8/layout/list1"/>
    <dgm:cxn modelId="{47CE35D1-B049-4FA8-A52F-BE916DD5F116}" type="presOf" srcId="{2710D6D3-3166-4580-A6AB-A47FF73F123C}" destId="{16DC6745-BF07-426F-9002-36966C958FF5}" srcOrd="0" destOrd="0" presId="urn:microsoft.com/office/officeart/2005/8/layout/list1"/>
    <dgm:cxn modelId="{98043CE2-02C7-4FE8-8B39-7BAD28A23627}" srcId="{2710D6D3-3166-4580-A6AB-A47FF73F123C}" destId="{6967AC25-28B0-4523-BFE5-59658E003367}" srcOrd="0" destOrd="0" parTransId="{AFC953D8-DF98-4D8C-B8D9-621EC86D1D5B}" sibTransId="{EBFE35F9-C131-492C-947E-78A94200CAB0}"/>
    <dgm:cxn modelId="{90539F7F-E3A1-4DE1-B246-842E6DB49E5F}" srcId="{2710D6D3-3166-4580-A6AB-A47FF73F123C}" destId="{636E036E-AE2C-4888-A5A4-8262862AB17D}" srcOrd="1" destOrd="0" parTransId="{567C5CAC-1188-4A76-8ED3-C11B59C398C4}" sibTransId="{C29DDDDD-905B-4A32-9D32-6D7AD5A26840}"/>
    <dgm:cxn modelId="{0A4940BD-E578-48DB-AC18-AA92DF5FC5B1}" type="presParOf" srcId="{16DC6745-BF07-426F-9002-36966C958FF5}" destId="{8582F23E-2D51-43CE-A561-6BD2C357E33E}" srcOrd="0" destOrd="0" presId="urn:microsoft.com/office/officeart/2005/8/layout/list1"/>
    <dgm:cxn modelId="{35ED8299-0F50-408D-A8E0-2F9E783A71A8}" type="presParOf" srcId="{8582F23E-2D51-43CE-A561-6BD2C357E33E}" destId="{EE3FE19C-80C0-4B17-BD38-6ADFA11AF015}" srcOrd="0" destOrd="0" presId="urn:microsoft.com/office/officeart/2005/8/layout/list1"/>
    <dgm:cxn modelId="{D1088CB8-5E3F-4097-B605-03B0D0C33A5B}" type="presParOf" srcId="{8582F23E-2D51-43CE-A561-6BD2C357E33E}" destId="{D53A72D5-AD3C-44D5-A113-D6B9AC1E4BF3}" srcOrd="1" destOrd="0" presId="urn:microsoft.com/office/officeart/2005/8/layout/list1"/>
    <dgm:cxn modelId="{84C11273-1098-412C-A425-058D46E14B4E}" type="presParOf" srcId="{16DC6745-BF07-426F-9002-36966C958FF5}" destId="{AA47E9A4-ED77-4173-B6EB-39756B72D1F4}" srcOrd="1" destOrd="0" presId="urn:microsoft.com/office/officeart/2005/8/layout/list1"/>
    <dgm:cxn modelId="{3E48081E-A9E2-4E61-9D5C-27DE301D3905}" type="presParOf" srcId="{16DC6745-BF07-426F-9002-36966C958FF5}" destId="{A425BA8B-A4D7-422C-8348-358052F3FB5F}" srcOrd="2" destOrd="0" presId="urn:microsoft.com/office/officeart/2005/8/layout/list1"/>
    <dgm:cxn modelId="{C78C76B2-1C2F-45C4-99C7-DB34C24C5062}" type="presParOf" srcId="{16DC6745-BF07-426F-9002-36966C958FF5}" destId="{16A0C390-B502-4ED9-BDB6-8251DF383F9B}" srcOrd="3" destOrd="0" presId="urn:microsoft.com/office/officeart/2005/8/layout/list1"/>
    <dgm:cxn modelId="{A688368F-A2A3-47EC-A572-82A8B659A39A}" type="presParOf" srcId="{16DC6745-BF07-426F-9002-36966C958FF5}" destId="{60A79D57-96DB-4214-B71A-B0A3F2E097CC}" srcOrd="4" destOrd="0" presId="urn:microsoft.com/office/officeart/2005/8/layout/list1"/>
    <dgm:cxn modelId="{814DC29A-28DD-46B9-8C28-3BD3149889AA}" type="presParOf" srcId="{60A79D57-96DB-4214-B71A-B0A3F2E097CC}" destId="{54F7AD77-4551-4CE4-A4E5-27A570822417}" srcOrd="0" destOrd="0" presId="urn:microsoft.com/office/officeart/2005/8/layout/list1"/>
    <dgm:cxn modelId="{6CF6E499-D4A8-4341-852B-CAD0811C6913}" type="presParOf" srcId="{60A79D57-96DB-4214-B71A-B0A3F2E097CC}" destId="{A1C16E90-7CF1-4F43-98E3-4C48EA1F1A70}" srcOrd="1" destOrd="0" presId="urn:microsoft.com/office/officeart/2005/8/layout/list1"/>
    <dgm:cxn modelId="{A6A30508-C67E-4554-8436-7326FE90A1C3}" type="presParOf" srcId="{16DC6745-BF07-426F-9002-36966C958FF5}" destId="{A7C1E0A9-2CFF-4799-AF23-D4B0A6367BBA}" srcOrd="5" destOrd="0" presId="urn:microsoft.com/office/officeart/2005/8/layout/list1"/>
    <dgm:cxn modelId="{2664026E-C40B-47A4-AF71-4D321F39E613}" type="presParOf" srcId="{16DC6745-BF07-426F-9002-36966C958FF5}" destId="{33F77CE5-049A-4E3C-A68D-92B299AFFB1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250AF7-4458-4F7A-9622-A3CB4E02B7E9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5BE4F076-01F5-4325-AD42-11BF88E4B060}">
      <dgm:prSet phldrT="[Texto]" custT="1"/>
      <dgm:spPr/>
      <dgm:t>
        <a:bodyPr/>
        <a:lstStyle/>
        <a:p>
          <a:r>
            <a:rPr lang="pt-PT" sz="2000" dirty="0" smtClean="0"/>
            <a:t>Discos rígidos</a:t>
          </a:r>
        </a:p>
        <a:p>
          <a:r>
            <a:rPr lang="pt-PT" sz="2000" dirty="0" smtClean="0"/>
            <a:t>(500 GB)</a:t>
          </a:r>
          <a:endParaRPr lang="pt-PT" sz="2000" dirty="0"/>
        </a:p>
      </dgm:t>
    </dgm:pt>
    <dgm:pt modelId="{3D38D52E-F826-436F-A1E9-1B4BA716F965}" type="parTrans" cxnId="{1927786C-CFBF-4037-944B-01B5FB81A540}">
      <dgm:prSet/>
      <dgm:spPr/>
      <dgm:t>
        <a:bodyPr/>
        <a:lstStyle/>
        <a:p>
          <a:endParaRPr lang="pt-PT" sz="2000"/>
        </a:p>
      </dgm:t>
    </dgm:pt>
    <dgm:pt modelId="{DA3B6A68-A34D-4BA3-8066-0046C441B1BE}" type="sibTrans" cxnId="{1927786C-CFBF-4037-944B-01B5FB81A540}">
      <dgm:prSet/>
      <dgm:spPr/>
      <dgm:t>
        <a:bodyPr/>
        <a:lstStyle/>
        <a:p>
          <a:endParaRPr lang="pt-PT" sz="2000"/>
        </a:p>
      </dgm:t>
    </dgm:pt>
    <dgm:pt modelId="{52BC2680-6128-45F5-90C9-37A2DB9E392F}">
      <dgm:prSet phldrT="[Texto]" custT="1"/>
      <dgm:spPr/>
      <dgm:t>
        <a:bodyPr/>
        <a:lstStyle/>
        <a:p>
          <a:r>
            <a:rPr lang="pt-PT" sz="2000" dirty="0" smtClean="0"/>
            <a:t>Discos externos</a:t>
          </a:r>
        </a:p>
        <a:p>
          <a:r>
            <a:rPr lang="pt-PT" sz="2000" dirty="0" smtClean="0"/>
            <a:t>(500 GB/1TB)</a:t>
          </a:r>
          <a:endParaRPr lang="pt-PT" sz="2000" dirty="0"/>
        </a:p>
      </dgm:t>
    </dgm:pt>
    <dgm:pt modelId="{0D746278-23F4-49CB-8950-526662018C85}" type="parTrans" cxnId="{B051B387-8DEC-4B98-A1F3-1B414C8CD47D}">
      <dgm:prSet/>
      <dgm:spPr/>
      <dgm:t>
        <a:bodyPr/>
        <a:lstStyle/>
        <a:p>
          <a:endParaRPr lang="pt-PT" sz="2000"/>
        </a:p>
      </dgm:t>
    </dgm:pt>
    <dgm:pt modelId="{182C2816-CE56-4C13-A8B4-AAEC06276C09}" type="sibTrans" cxnId="{B051B387-8DEC-4B98-A1F3-1B414C8CD47D}">
      <dgm:prSet/>
      <dgm:spPr/>
      <dgm:t>
        <a:bodyPr/>
        <a:lstStyle/>
        <a:p>
          <a:endParaRPr lang="pt-PT" sz="2000"/>
        </a:p>
      </dgm:t>
    </dgm:pt>
    <dgm:pt modelId="{499BF16A-8A9C-4007-AB39-DEFD48646A6C}">
      <dgm:prSet phldrT="[Texto]" custT="1"/>
      <dgm:spPr/>
      <dgm:t>
        <a:bodyPr/>
        <a:lstStyle/>
        <a:p>
          <a:r>
            <a:rPr lang="pt-PT" sz="2000" i="1" dirty="0" err="1" smtClean="0"/>
            <a:t>Pens</a:t>
          </a:r>
          <a:r>
            <a:rPr lang="pt-PT" sz="2000" dirty="0" smtClean="0"/>
            <a:t> USB</a:t>
          </a:r>
        </a:p>
        <a:p>
          <a:r>
            <a:rPr lang="pt-PT" sz="2000" dirty="0" smtClean="0"/>
            <a:t>(4GB a 32GB)</a:t>
          </a:r>
          <a:endParaRPr lang="pt-PT" sz="2000" dirty="0"/>
        </a:p>
      </dgm:t>
    </dgm:pt>
    <dgm:pt modelId="{CA601772-CA8A-4B97-9CA3-0A6096C61B03}" type="parTrans" cxnId="{FBEC0D2F-FC03-4ED2-9F31-9AC8A1FCE35F}">
      <dgm:prSet/>
      <dgm:spPr/>
      <dgm:t>
        <a:bodyPr/>
        <a:lstStyle/>
        <a:p>
          <a:endParaRPr lang="pt-PT" sz="2000"/>
        </a:p>
      </dgm:t>
    </dgm:pt>
    <dgm:pt modelId="{0A86E306-259B-4D09-90B9-24447CF6748E}" type="sibTrans" cxnId="{FBEC0D2F-FC03-4ED2-9F31-9AC8A1FCE35F}">
      <dgm:prSet/>
      <dgm:spPr/>
      <dgm:t>
        <a:bodyPr/>
        <a:lstStyle/>
        <a:p>
          <a:endParaRPr lang="pt-PT" sz="2000"/>
        </a:p>
      </dgm:t>
    </dgm:pt>
    <dgm:pt modelId="{77D5CC39-EC03-41E8-91ED-31B9CB28933F}">
      <dgm:prSet phldrT="[Texto]" custT="1"/>
      <dgm:spPr/>
      <dgm:t>
        <a:bodyPr/>
        <a:lstStyle/>
        <a:p>
          <a:r>
            <a:rPr lang="pt-PT" sz="2000" dirty="0" smtClean="0"/>
            <a:t>Cartões de memória</a:t>
          </a:r>
        </a:p>
        <a:p>
          <a:r>
            <a:rPr lang="pt-PT" sz="2000" dirty="0" smtClean="0"/>
            <a:t>(2GB a 16 GB)</a:t>
          </a:r>
          <a:endParaRPr lang="pt-PT" sz="2000" dirty="0"/>
        </a:p>
      </dgm:t>
    </dgm:pt>
    <dgm:pt modelId="{44786075-AED8-4563-9599-97A0B9150690}" type="parTrans" cxnId="{52575563-6759-4E83-8886-4A2F53F9A96D}">
      <dgm:prSet/>
      <dgm:spPr/>
      <dgm:t>
        <a:bodyPr/>
        <a:lstStyle/>
        <a:p>
          <a:endParaRPr lang="pt-PT" sz="2000"/>
        </a:p>
      </dgm:t>
    </dgm:pt>
    <dgm:pt modelId="{4881C2AD-845E-44CE-98B0-25B7F223D5A4}" type="sibTrans" cxnId="{52575563-6759-4E83-8886-4A2F53F9A96D}">
      <dgm:prSet/>
      <dgm:spPr/>
      <dgm:t>
        <a:bodyPr/>
        <a:lstStyle/>
        <a:p>
          <a:endParaRPr lang="pt-PT" sz="2000"/>
        </a:p>
      </dgm:t>
    </dgm:pt>
    <dgm:pt modelId="{BB8F761B-955F-47FD-B455-415002C29FF6}">
      <dgm:prSet phldrT="[Texto]" custT="1"/>
      <dgm:spPr/>
      <dgm:t>
        <a:bodyPr/>
        <a:lstStyle/>
        <a:p>
          <a:r>
            <a:rPr lang="pt-PT" sz="2000" dirty="0" smtClean="0"/>
            <a:t>Discos óticos</a:t>
          </a:r>
        </a:p>
        <a:p>
          <a:r>
            <a:rPr lang="pt-PT" sz="1400" dirty="0" smtClean="0"/>
            <a:t>(CD – 700 MB</a:t>
          </a:r>
        </a:p>
        <a:p>
          <a:r>
            <a:rPr lang="pt-PT" sz="1400" dirty="0" smtClean="0"/>
            <a:t>DVD – 4,7 GB</a:t>
          </a:r>
        </a:p>
        <a:p>
          <a:r>
            <a:rPr lang="pt-PT" sz="1400" dirty="0" err="1" smtClean="0"/>
            <a:t>Blu-Ray</a:t>
          </a:r>
          <a:r>
            <a:rPr lang="pt-PT" sz="1400" dirty="0" smtClean="0"/>
            <a:t> – 50 GB) </a:t>
          </a:r>
          <a:endParaRPr lang="pt-PT" sz="1400" dirty="0"/>
        </a:p>
      </dgm:t>
    </dgm:pt>
    <dgm:pt modelId="{E270B727-7B30-4D24-98B6-3F20CB21B668}" type="parTrans" cxnId="{A4EC06FC-1F94-4FCE-9479-2C5F1483BB33}">
      <dgm:prSet/>
      <dgm:spPr/>
      <dgm:t>
        <a:bodyPr/>
        <a:lstStyle/>
        <a:p>
          <a:endParaRPr lang="pt-PT" sz="2000"/>
        </a:p>
      </dgm:t>
    </dgm:pt>
    <dgm:pt modelId="{8A0E1C93-73E4-427F-822A-CBA09FC6CBCC}" type="sibTrans" cxnId="{A4EC06FC-1F94-4FCE-9479-2C5F1483BB33}">
      <dgm:prSet/>
      <dgm:spPr/>
      <dgm:t>
        <a:bodyPr/>
        <a:lstStyle/>
        <a:p>
          <a:endParaRPr lang="pt-PT" sz="2000"/>
        </a:p>
      </dgm:t>
    </dgm:pt>
    <dgm:pt modelId="{1A144A2D-2FD6-452B-A56C-F095598571FE}" type="pres">
      <dgm:prSet presAssocID="{30250AF7-4458-4F7A-9622-A3CB4E02B7E9}" presName="Name0" presStyleCnt="0">
        <dgm:presLayoutVars>
          <dgm:dir/>
          <dgm:resizeHandles val="exact"/>
        </dgm:presLayoutVars>
      </dgm:prSet>
      <dgm:spPr/>
    </dgm:pt>
    <dgm:pt modelId="{1D43A88A-895C-429F-BABA-19E0792F96BC}" type="pres">
      <dgm:prSet presAssocID="{30250AF7-4458-4F7A-9622-A3CB4E02B7E9}" presName="fgShape" presStyleLbl="fgShp" presStyleIdx="0" presStyleCnt="1" custLinFactNeighborY="30958"/>
      <dgm:spPr/>
    </dgm:pt>
    <dgm:pt modelId="{3C5FB034-63D6-4CAD-B365-9953AD265194}" type="pres">
      <dgm:prSet presAssocID="{30250AF7-4458-4F7A-9622-A3CB4E02B7E9}" presName="linComp" presStyleCnt="0"/>
      <dgm:spPr/>
    </dgm:pt>
    <dgm:pt modelId="{26F033AF-DA46-4D5F-826B-F52F42EC4C2F}" type="pres">
      <dgm:prSet presAssocID="{5BE4F076-01F5-4325-AD42-11BF88E4B060}" presName="compNode" presStyleCnt="0"/>
      <dgm:spPr/>
    </dgm:pt>
    <dgm:pt modelId="{2628E2A4-6A3C-43A0-B563-34B2A8ACFAF3}" type="pres">
      <dgm:prSet presAssocID="{5BE4F076-01F5-4325-AD42-11BF88E4B060}" presName="bkgdShape" presStyleLbl="node1" presStyleIdx="0" presStyleCnt="5"/>
      <dgm:spPr/>
      <dgm:t>
        <a:bodyPr/>
        <a:lstStyle/>
        <a:p>
          <a:endParaRPr lang="pt-PT"/>
        </a:p>
      </dgm:t>
    </dgm:pt>
    <dgm:pt modelId="{373881B2-84B2-45E8-809A-A1B6DBCEDB16}" type="pres">
      <dgm:prSet presAssocID="{5BE4F076-01F5-4325-AD42-11BF88E4B060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A68EEA9-6532-4A61-87C6-052A4CA4A069}" type="pres">
      <dgm:prSet presAssocID="{5BE4F076-01F5-4325-AD42-11BF88E4B060}" presName="invisiNode" presStyleLbl="node1" presStyleIdx="0" presStyleCnt="5"/>
      <dgm:spPr/>
    </dgm:pt>
    <dgm:pt modelId="{05916D71-2C75-4A16-9FA4-22E698BD2337}" type="pres">
      <dgm:prSet presAssocID="{5BE4F076-01F5-4325-AD42-11BF88E4B060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1DC9376-77F0-4FF7-A351-46E2A9283785}" type="pres">
      <dgm:prSet presAssocID="{DA3B6A68-A34D-4BA3-8066-0046C441B1BE}" presName="sibTrans" presStyleLbl="sibTrans2D1" presStyleIdx="0" presStyleCnt="0"/>
      <dgm:spPr/>
      <dgm:t>
        <a:bodyPr/>
        <a:lstStyle/>
        <a:p>
          <a:endParaRPr lang="pt-PT"/>
        </a:p>
      </dgm:t>
    </dgm:pt>
    <dgm:pt modelId="{4575840F-77F6-48E3-87F2-185B02330C4E}" type="pres">
      <dgm:prSet presAssocID="{52BC2680-6128-45F5-90C9-37A2DB9E392F}" presName="compNode" presStyleCnt="0"/>
      <dgm:spPr/>
    </dgm:pt>
    <dgm:pt modelId="{0528955F-0245-4C20-9C90-B9BB77FBD18D}" type="pres">
      <dgm:prSet presAssocID="{52BC2680-6128-45F5-90C9-37A2DB9E392F}" presName="bkgdShape" presStyleLbl="node1" presStyleIdx="1" presStyleCnt="5"/>
      <dgm:spPr/>
      <dgm:t>
        <a:bodyPr/>
        <a:lstStyle/>
        <a:p>
          <a:endParaRPr lang="pt-PT"/>
        </a:p>
      </dgm:t>
    </dgm:pt>
    <dgm:pt modelId="{1E532E7B-7328-4A73-B01C-F515C1F648AE}" type="pres">
      <dgm:prSet presAssocID="{52BC2680-6128-45F5-90C9-37A2DB9E392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2821A9C-C2C4-41B6-8217-5D2382096774}" type="pres">
      <dgm:prSet presAssocID="{52BC2680-6128-45F5-90C9-37A2DB9E392F}" presName="invisiNode" presStyleLbl="node1" presStyleIdx="1" presStyleCnt="5"/>
      <dgm:spPr/>
    </dgm:pt>
    <dgm:pt modelId="{B47A70F4-A174-472E-8C0C-17C58184460B}" type="pres">
      <dgm:prSet presAssocID="{52BC2680-6128-45F5-90C9-37A2DB9E392F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380F68B-11C4-4B24-80E8-68936E9DC17D}" type="pres">
      <dgm:prSet presAssocID="{182C2816-CE56-4C13-A8B4-AAEC06276C09}" presName="sibTrans" presStyleLbl="sibTrans2D1" presStyleIdx="0" presStyleCnt="0"/>
      <dgm:spPr/>
      <dgm:t>
        <a:bodyPr/>
        <a:lstStyle/>
        <a:p>
          <a:endParaRPr lang="pt-PT"/>
        </a:p>
      </dgm:t>
    </dgm:pt>
    <dgm:pt modelId="{72666941-0F5F-4942-BC8E-F0902F1E4FBC}" type="pres">
      <dgm:prSet presAssocID="{499BF16A-8A9C-4007-AB39-DEFD48646A6C}" presName="compNode" presStyleCnt="0"/>
      <dgm:spPr/>
    </dgm:pt>
    <dgm:pt modelId="{BEEB1CFB-8A15-459D-BE5C-DCFD869CE699}" type="pres">
      <dgm:prSet presAssocID="{499BF16A-8A9C-4007-AB39-DEFD48646A6C}" presName="bkgdShape" presStyleLbl="node1" presStyleIdx="2" presStyleCnt="5"/>
      <dgm:spPr/>
      <dgm:t>
        <a:bodyPr/>
        <a:lstStyle/>
        <a:p>
          <a:endParaRPr lang="pt-PT"/>
        </a:p>
      </dgm:t>
    </dgm:pt>
    <dgm:pt modelId="{3D019BE2-F96E-42B8-B2ED-BEA98AA1626B}" type="pres">
      <dgm:prSet presAssocID="{499BF16A-8A9C-4007-AB39-DEFD48646A6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4E2A32A-5669-4847-A746-6AF805CE5C74}" type="pres">
      <dgm:prSet presAssocID="{499BF16A-8A9C-4007-AB39-DEFD48646A6C}" presName="invisiNode" presStyleLbl="node1" presStyleIdx="2" presStyleCnt="5"/>
      <dgm:spPr/>
    </dgm:pt>
    <dgm:pt modelId="{CBC4E245-5824-4DCA-BBF7-6103CD8EBEF2}" type="pres">
      <dgm:prSet presAssocID="{499BF16A-8A9C-4007-AB39-DEFD48646A6C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2E8A8FF-1F8C-4A61-8D8D-8D9F0142ECEA}" type="pres">
      <dgm:prSet presAssocID="{0A86E306-259B-4D09-90B9-24447CF6748E}" presName="sibTrans" presStyleLbl="sibTrans2D1" presStyleIdx="0" presStyleCnt="0"/>
      <dgm:spPr/>
      <dgm:t>
        <a:bodyPr/>
        <a:lstStyle/>
        <a:p>
          <a:endParaRPr lang="pt-PT"/>
        </a:p>
      </dgm:t>
    </dgm:pt>
    <dgm:pt modelId="{A392B2B4-6DCC-444F-8CD8-021F6C9EA043}" type="pres">
      <dgm:prSet presAssocID="{77D5CC39-EC03-41E8-91ED-31B9CB28933F}" presName="compNode" presStyleCnt="0"/>
      <dgm:spPr/>
    </dgm:pt>
    <dgm:pt modelId="{5821C5C0-F4C0-4A3F-A335-232AF4F6F866}" type="pres">
      <dgm:prSet presAssocID="{77D5CC39-EC03-41E8-91ED-31B9CB28933F}" presName="bkgdShape" presStyleLbl="node1" presStyleIdx="3" presStyleCnt="5" custLinFactNeighborY="431"/>
      <dgm:spPr/>
      <dgm:t>
        <a:bodyPr/>
        <a:lstStyle/>
        <a:p>
          <a:endParaRPr lang="pt-PT"/>
        </a:p>
      </dgm:t>
    </dgm:pt>
    <dgm:pt modelId="{03C4F06C-0C03-4272-AB74-3CC21D23A3BD}" type="pres">
      <dgm:prSet presAssocID="{77D5CC39-EC03-41E8-91ED-31B9CB28933F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83C8FAE-83D3-4B3E-9E49-E91FAAC221EC}" type="pres">
      <dgm:prSet presAssocID="{77D5CC39-EC03-41E8-91ED-31B9CB28933F}" presName="invisiNode" presStyleLbl="node1" presStyleIdx="3" presStyleCnt="5"/>
      <dgm:spPr/>
    </dgm:pt>
    <dgm:pt modelId="{BA1D6981-8F46-48C3-9574-840D0A146573}" type="pres">
      <dgm:prSet presAssocID="{77D5CC39-EC03-41E8-91ED-31B9CB28933F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DF1D9AF-9C30-4220-B395-2AB13D679CDE}" type="pres">
      <dgm:prSet presAssocID="{4881C2AD-845E-44CE-98B0-25B7F223D5A4}" presName="sibTrans" presStyleLbl="sibTrans2D1" presStyleIdx="0" presStyleCnt="0"/>
      <dgm:spPr/>
      <dgm:t>
        <a:bodyPr/>
        <a:lstStyle/>
        <a:p>
          <a:endParaRPr lang="pt-PT"/>
        </a:p>
      </dgm:t>
    </dgm:pt>
    <dgm:pt modelId="{363C24E2-DD7C-4891-B714-37817D66A29B}" type="pres">
      <dgm:prSet presAssocID="{BB8F761B-955F-47FD-B455-415002C29FF6}" presName="compNode" presStyleCnt="0"/>
      <dgm:spPr/>
    </dgm:pt>
    <dgm:pt modelId="{C25ECDFA-3618-4652-8416-0915AD5F239F}" type="pres">
      <dgm:prSet presAssocID="{BB8F761B-955F-47FD-B455-415002C29FF6}" presName="bkgdShape" presStyleLbl="node1" presStyleIdx="4" presStyleCnt="5"/>
      <dgm:spPr/>
      <dgm:t>
        <a:bodyPr/>
        <a:lstStyle/>
        <a:p>
          <a:endParaRPr lang="pt-PT"/>
        </a:p>
      </dgm:t>
    </dgm:pt>
    <dgm:pt modelId="{0C1E1607-EEFC-47FB-A608-E5E47EE41999}" type="pres">
      <dgm:prSet presAssocID="{BB8F761B-955F-47FD-B455-415002C29FF6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C6E905D-8A98-4738-80E6-83FFEB6056FE}" type="pres">
      <dgm:prSet presAssocID="{BB8F761B-955F-47FD-B455-415002C29FF6}" presName="invisiNode" presStyleLbl="node1" presStyleIdx="4" presStyleCnt="5"/>
      <dgm:spPr/>
    </dgm:pt>
    <dgm:pt modelId="{0B2A3065-4AB9-47D1-928D-8717E24ACEF2}" type="pres">
      <dgm:prSet presAssocID="{BB8F761B-955F-47FD-B455-415002C29FF6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5B2A63C-0CA0-4E93-AB10-8918466F6728}" type="presOf" srcId="{77D5CC39-EC03-41E8-91ED-31B9CB28933F}" destId="{5821C5C0-F4C0-4A3F-A335-232AF4F6F866}" srcOrd="0" destOrd="0" presId="urn:microsoft.com/office/officeart/2005/8/layout/hList7#1"/>
    <dgm:cxn modelId="{01C8FC55-DDC5-4121-84C2-F93C3DDE1503}" type="presOf" srcId="{0A86E306-259B-4D09-90B9-24447CF6748E}" destId="{42E8A8FF-1F8C-4A61-8D8D-8D9F0142ECEA}" srcOrd="0" destOrd="0" presId="urn:microsoft.com/office/officeart/2005/8/layout/hList7#1"/>
    <dgm:cxn modelId="{34EB753B-75EB-4D96-A509-96C0C849AA6C}" type="presOf" srcId="{5BE4F076-01F5-4325-AD42-11BF88E4B060}" destId="{373881B2-84B2-45E8-809A-A1B6DBCEDB16}" srcOrd="1" destOrd="0" presId="urn:microsoft.com/office/officeart/2005/8/layout/hList7#1"/>
    <dgm:cxn modelId="{A4EC06FC-1F94-4FCE-9479-2C5F1483BB33}" srcId="{30250AF7-4458-4F7A-9622-A3CB4E02B7E9}" destId="{BB8F761B-955F-47FD-B455-415002C29FF6}" srcOrd="4" destOrd="0" parTransId="{E270B727-7B30-4D24-98B6-3F20CB21B668}" sibTransId="{8A0E1C93-73E4-427F-822A-CBA09FC6CBCC}"/>
    <dgm:cxn modelId="{2650F6C5-7641-464D-9E33-467B834AB2E4}" type="presOf" srcId="{499BF16A-8A9C-4007-AB39-DEFD48646A6C}" destId="{3D019BE2-F96E-42B8-B2ED-BEA98AA1626B}" srcOrd="1" destOrd="0" presId="urn:microsoft.com/office/officeart/2005/8/layout/hList7#1"/>
    <dgm:cxn modelId="{A29D5A7B-1C49-4163-9857-121430AB7B46}" type="presOf" srcId="{BB8F761B-955F-47FD-B455-415002C29FF6}" destId="{0C1E1607-EEFC-47FB-A608-E5E47EE41999}" srcOrd="1" destOrd="0" presId="urn:microsoft.com/office/officeart/2005/8/layout/hList7#1"/>
    <dgm:cxn modelId="{B4A40702-121C-4822-8FB3-B82EB14BD6C1}" type="presOf" srcId="{4881C2AD-845E-44CE-98B0-25B7F223D5A4}" destId="{6DF1D9AF-9C30-4220-B395-2AB13D679CDE}" srcOrd="0" destOrd="0" presId="urn:microsoft.com/office/officeart/2005/8/layout/hList7#1"/>
    <dgm:cxn modelId="{1927786C-CFBF-4037-944B-01B5FB81A540}" srcId="{30250AF7-4458-4F7A-9622-A3CB4E02B7E9}" destId="{5BE4F076-01F5-4325-AD42-11BF88E4B060}" srcOrd="0" destOrd="0" parTransId="{3D38D52E-F826-436F-A1E9-1B4BA716F965}" sibTransId="{DA3B6A68-A34D-4BA3-8066-0046C441B1BE}"/>
    <dgm:cxn modelId="{CF08CFFA-BBA8-4317-8149-15C3829F9297}" type="presOf" srcId="{DA3B6A68-A34D-4BA3-8066-0046C441B1BE}" destId="{51DC9376-77F0-4FF7-A351-46E2A9283785}" srcOrd="0" destOrd="0" presId="urn:microsoft.com/office/officeart/2005/8/layout/hList7#1"/>
    <dgm:cxn modelId="{2BAEDF86-6874-449A-8257-A79F10CC1EB0}" type="presOf" srcId="{5BE4F076-01F5-4325-AD42-11BF88E4B060}" destId="{2628E2A4-6A3C-43A0-B563-34B2A8ACFAF3}" srcOrd="0" destOrd="0" presId="urn:microsoft.com/office/officeart/2005/8/layout/hList7#1"/>
    <dgm:cxn modelId="{BB109EEC-D1B4-47E8-9A9C-59F26B78C2AF}" type="presOf" srcId="{52BC2680-6128-45F5-90C9-37A2DB9E392F}" destId="{0528955F-0245-4C20-9C90-B9BB77FBD18D}" srcOrd="0" destOrd="0" presId="urn:microsoft.com/office/officeart/2005/8/layout/hList7#1"/>
    <dgm:cxn modelId="{B051B387-8DEC-4B98-A1F3-1B414C8CD47D}" srcId="{30250AF7-4458-4F7A-9622-A3CB4E02B7E9}" destId="{52BC2680-6128-45F5-90C9-37A2DB9E392F}" srcOrd="1" destOrd="0" parTransId="{0D746278-23F4-49CB-8950-526662018C85}" sibTransId="{182C2816-CE56-4C13-A8B4-AAEC06276C09}"/>
    <dgm:cxn modelId="{2DC2A649-F53F-4CA4-B492-3AFB78AFF52B}" type="presOf" srcId="{52BC2680-6128-45F5-90C9-37A2DB9E392F}" destId="{1E532E7B-7328-4A73-B01C-F515C1F648AE}" srcOrd="1" destOrd="0" presId="urn:microsoft.com/office/officeart/2005/8/layout/hList7#1"/>
    <dgm:cxn modelId="{52575563-6759-4E83-8886-4A2F53F9A96D}" srcId="{30250AF7-4458-4F7A-9622-A3CB4E02B7E9}" destId="{77D5CC39-EC03-41E8-91ED-31B9CB28933F}" srcOrd="3" destOrd="0" parTransId="{44786075-AED8-4563-9599-97A0B9150690}" sibTransId="{4881C2AD-845E-44CE-98B0-25B7F223D5A4}"/>
    <dgm:cxn modelId="{FBEC0D2F-FC03-4ED2-9F31-9AC8A1FCE35F}" srcId="{30250AF7-4458-4F7A-9622-A3CB4E02B7E9}" destId="{499BF16A-8A9C-4007-AB39-DEFD48646A6C}" srcOrd="2" destOrd="0" parTransId="{CA601772-CA8A-4B97-9CA3-0A6096C61B03}" sibTransId="{0A86E306-259B-4D09-90B9-24447CF6748E}"/>
    <dgm:cxn modelId="{CB624773-0F6F-4C9E-AA49-87078DC07817}" type="presOf" srcId="{77D5CC39-EC03-41E8-91ED-31B9CB28933F}" destId="{03C4F06C-0C03-4272-AB74-3CC21D23A3BD}" srcOrd="1" destOrd="0" presId="urn:microsoft.com/office/officeart/2005/8/layout/hList7#1"/>
    <dgm:cxn modelId="{B608C0EB-3B96-424E-9C3B-D7728C330716}" type="presOf" srcId="{BB8F761B-955F-47FD-B455-415002C29FF6}" destId="{C25ECDFA-3618-4652-8416-0915AD5F239F}" srcOrd="0" destOrd="0" presId="urn:microsoft.com/office/officeart/2005/8/layout/hList7#1"/>
    <dgm:cxn modelId="{34BC5F2E-65A4-4B1E-AD0B-FDBC62BD1649}" type="presOf" srcId="{30250AF7-4458-4F7A-9622-A3CB4E02B7E9}" destId="{1A144A2D-2FD6-452B-A56C-F095598571FE}" srcOrd="0" destOrd="0" presId="urn:microsoft.com/office/officeart/2005/8/layout/hList7#1"/>
    <dgm:cxn modelId="{E9E039ED-289C-453A-A07F-5F0978E1AF1F}" type="presOf" srcId="{182C2816-CE56-4C13-A8B4-AAEC06276C09}" destId="{6380F68B-11C4-4B24-80E8-68936E9DC17D}" srcOrd="0" destOrd="0" presId="urn:microsoft.com/office/officeart/2005/8/layout/hList7#1"/>
    <dgm:cxn modelId="{BB9B42F8-0A9A-4CDC-8EA4-404376EF10A8}" type="presOf" srcId="{499BF16A-8A9C-4007-AB39-DEFD48646A6C}" destId="{BEEB1CFB-8A15-459D-BE5C-DCFD869CE699}" srcOrd="0" destOrd="0" presId="urn:microsoft.com/office/officeart/2005/8/layout/hList7#1"/>
    <dgm:cxn modelId="{3CFF92D3-F436-44C5-808E-0DC6762D046C}" type="presParOf" srcId="{1A144A2D-2FD6-452B-A56C-F095598571FE}" destId="{1D43A88A-895C-429F-BABA-19E0792F96BC}" srcOrd="0" destOrd="0" presId="urn:microsoft.com/office/officeart/2005/8/layout/hList7#1"/>
    <dgm:cxn modelId="{CBD1AFF1-F2BF-4E41-85DE-B9BE9D528F40}" type="presParOf" srcId="{1A144A2D-2FD6-452B-A56C-F095598571FE}" destId="{3C5FB034-63D6-4CAD-B365-9953AD265194}" srcOrd="1" destOrd="0" presId="urn:microsoft.com/office/officeart/2005/8/layout/hList7#1"/>
    <dgm:cxn modelId="{52994870-2BF6-4CFE-A749-A7F0EE55C8ED}" type="presParOf" srcId="{3C5FB034-63D6-4CAD-B365-9953AD265194}" destId="{26F033AF-DA46-4D5F-826B-F52F42EC4C2F}" srcOrd="0" destOrd="0" presId="urn:microsoft.com/office/officeart/2005/8/layout/hList7#1"/>
    <dgm:cxn modelId="{F60C4250-CA97-4215-BEE2-E9D21FF51BB1}" type="presParOf" srcId="{26F033AF-DA46-4D5F-826B-F52F42EC4C2F}" destId="{2628E2A4-6A3C-43A0-B563-34B2A8ACFAF3}" srcOrd="0" destOrd="0" presId="urn:microsoft.com/office/officeart/2005/8/layout/hList7#1"/>
    <dgm:cxn modelId="{AD084A98-1B7A-44C3-B8BD-6B8A2FBE9E5E}" type="presParOf" srcId="{26F033AF-DA46-4D5F-826B-F52F42EC4C2F}" destId="{373881B2-84B2-45E8-809A-A1B6DBCEDB16}" srcOrd="1" destOrd="0" presId="urn:microsoft.com/office/officeart/2005/8/layout/hList7#1"/>
    <dgm:cxn modelId="{2B83E604-C66F-4E0A-A672-682E7A5ABFEE}" type="presParOf" srcId="{26F033AF-DA46-4D5F-826B-F52F42EC4C2F}" destId="{9A68EEA9-6532-4A61-87C6-052A4CA4A069}" srcOrd="2" destOrd="0" presId="urn:microsoft.com/office/officeart/2005/8/layout/hList7#1"/>
    <dgm:cxn modelId="{4FF00BC1-0285-47F3-93C1-56FF3E61A379}" type="presParOf" srcId="{26F033AF-DA46-4D5F-826B-F52F42EC4C2F}" destId="{05916D71-2C75-4A16-9FA4-22E698BD2337}" srcOrd="3" destOrd="0" presId="urn:microsoft.com/office/officeart/2005/8/layout/hList7#1"/>
    <dgm:cxn modelId="{22EA7484-DE5D-4312-986F-0986571CA681}" type="presParOf" srcId="{3C5FB034-63D6-4CAD-B365-9953AD265194}" destId="{51DC9376-77F0-4FF7-A351-46E2A9283785}" srcOrd="1" destOrd="0" presId="urn:microsoft.com/office/officeart/2005/8/layout/hList7#1"/>
    <dgm:cxn modelId="{AEB62F30-8956-462D-8E1F-BA3A9ED890E6}" type="presParOf" srcId="{3C5FB034-63D6-4CAD-B365-9953AD265194}" destId="{4575840F-77F6-48E3-87F2-185B02330C4E}" srcOrd="2" destOrd="0" presId="urn:microsoft.com/office/officeart/2005/8/layout/hList7#1"/>
    <dgm:cxn modelId="{9E5106D3-C30C-4026-B06F-87A603124CBA}" type="presParOf" srcId="{4575840F-77F6-48E3-87F2-185B02330C4E}" destId="{0528955F-0245-4C20-9C90-B9BB77FBD18D}" srcOrd="0" destOrd="0" presId="urn:microsoft.com/office/officeart/2005/8/layout/hList7#1"/>
    <dgm:cxn modelId="{88041FA0-F466-4555-AA1C-58568E112D63}" type="presParOf" srcId="{4575840F-77F6-48E3-87F2-185B02330C4E}" destId="{1E532E7B-7328-4A73-B01C-F515C1F648AE}" srcOrd="1" destOrd="0" presId="urn:microsoft.com/office/officeart/2005/8/layout/hList7#1"/>
    <dgm:cxn modelId="{AC343F6A-1FDA-480E-AA4D-2F9963A0B8A7}" type="presParOf" srcId="{4575840F-77F6-48E3-87F2-185B02330C4E}" destId="{F2821A9C-C2C4-41B6-8217-5D2382096774}" srcOrd="2" destOrd="0" presId="urn:microsoft.com/office/officeart/2005/8/layout/hList7#1"/>
    <dgm:cxn modelId="{17EF5304-5E23-4F2C-AA08-321F87E7C1E5}" type="presParOf" srcId="{4575840F-77F6-48E3-87F2-185B02330C4E}" destId="{B47A70F4-A174-472E-8C0C-17C58184460B}" srcOrd="3" destOrd="0" presId="urn:microsoft.com/office/officeart/2005/8/layout/hList7#1"/>
    <dgm:cxn modelId="{323464A3-E5CA-474A-891C-DE437D0FE015}" type="presParOf" srcId="{3C5FB034-63D6-4CAD-B365-9953AD265194}" destId="{6380F68B-11C4-4B24-80E8-68936E9DC17D}" srcOrd="3" destOrd="0" presId="urn:microsoft.com/office/officeart/2005/8/layout/hList7#1"/>
    <dgm:cxn modelId="{9506F95C-CA60-42BB-B1BE-F533B56307CD}" type="presParOf" srcId="{3C5FB034-63D6-4CAD-B365-9953AD265194}" destId="{72666941-0F5F-4942-BC8E-F0902F1E4FBC}" srcOrd="4" destOrd="0" presId="urn:microsoft.com/office/officeart/2005/8/layout/hList7#1"/>
    <dgm:cxn modelId="{648B6DF0-2163-4B64-B788-4AEBA6709AE9}" type="presParOf" srcId="{72666941-0F5F-4942-BC8E-F0902F1E4FBC}" destId="{BEEB1CFB-8A15-459D-BE5C-DCFD869CE699}" srcOrd="0" destOrd="0" presId="urn:microsoft.com/office/officeart/2005/8/layout/hList7#1"/>
    <dgm:cxn modelId="{252C431C-FFEA-45C3-97C7-0D6BAECE15D4}" type="presParOf" srcId="{72666941-0F5F-4942-BC8E-F0902F1E4FBC}" destId="{3D019BE2-F96E-42B8-B2ED-BEA98AA1626B}" srcOrd="1" destOrd="0" presId="urn:microsoft.com/office/officeart/2005/8/layout/hList7#1"/>
    <dgm:cxn modelId="{B38B091B-866E-4E0B-B591-68ED039FE1AA}" type="presParOf" srcId="{72666941-0F5F-4942-BC8E-F0902F1E4FBC}" destId="{C4E2A32A-5669-4847-A746-6AF805CE5C74}" srcOrd="2" destOrd="0" presId="urn:microsoft.com/office/officeart/2005/8/layout/hList7#1"/>
    <dgm:cxn modelId="{8E240276-7997-49BE-94A8-9CAC0A125B96}" type="presParOf" srcId="{72666941-0F5F-4942-BC8E-F0902F1E4FBC}" destId="{CBC4E245-5824-4DCA-BBF7-6103CD8EBEF2}" srcOrd="3" destOrd="0" presId="urn:microsoft.com/office/officeart/2005/8/layout/hList7#1"/>
    <dgm:cxn modelId="{40C4AD3B-58AC-41CE-94A2-E65DC208EC70}" type="presParOf" srcId="{3C5FB034-63D6-4CAD-B365-9953AD265194}" destId="{42E8A8FF-1F8C-4A61-8D8D-8D9F0142ECEA}" srcOrd="5" destOrd="0" presId="urn:microsoft.com/office/officeart/2005/8/layout/hList7#1"/>
    <dgm:cxn modelId="{5B52A861-15BF-4E5D-B9D5-17A510DBBFA7}" type="presParOf" srcId="{3C5FB034-63D6-4CAD-B365-9953AD265194}" destId="{A392B2B4-6DCC-444F-8CD8-021F6C9EA043}" srcOrd="6" destOrd="0" presId="urn:microsoft.com/office/officeart/2005/8/layout/hList7#1"/>
    <dgm:cxn modelId="{365A46FE-09B7-4FD4-8410-D8A63C040CBE}" type="presParOf" srcId="{A392B2B4-6DCC-444F-8CD8-021F6C9EA043}" destId="{5821C5C0-F4C0-4A3F-A335-232AF4F6F866}" srcOrd="0" destOrd="0" presId="urn:microsoft.com/office/officeart/2005/8/layout/hList7#1"/>
    <dgm:cxn modelId="{9706D451-2F51-4EB4-BD84-99E8C5B59C68}" type="presParOf" srcId="{A392B2B4-6DCC-444F-8CD8-021F6C9EA043}" destId="{03C4F06C-0C03-4272-AB74-3CC21D23A3BD}" srcOrd="1" destOrd="0" presId="urn:microsoft.com/office/officeart/2005/8/layout/hList7#1"/>
    <dgm:cxn modelId="{BB5894EB-3A11-435D-BB46-925F1B002306}" type="presParOf" srcId="{A392B2B4-6DCC-444F-8CD8-021F6C9EA043}" destId="{A83C8FAE-83D3-4B3E-9E49-E91FAAC221EC}" srcOrd="2" destOrd="0" presId="urn:microsoft.com/office/officeart/2005/8/layout/hList7#1"/>
    <dgm:cxn modelId="{0194522F-47D8-41DA-A0A5-D4D4D3A22AE3}" type="presParOf" srcId="{A392B2B4-6DCC-444F-8CD8-021F6C9EA043}" destId="{BA1D6981-8F46-48C3-9574-840D0A146573}" srcOrd="3" destOrd="0" presId="urn:microsoft.com/office/officeart/2005/8/layout/hList7#1"/>
    <dgm:cxn modelId="{401F20FB-9508-4E37-BD9C-5627879CEF4F}" type="presParOf" srcId="{3C5FB034-63D6-4CAD-B365-9953AD265194}" destId="{6DF1D9AF-9C30-4220-B395-2AB13D679CDE}" srcOrd="7" destOrd="0" presId="urn:microsoft.com/office/officeart/2005/8/layout/hList7#1"/>
    <dgm:cxn modelId="{7EB41813-8C9A-4049-8F82-030C9853826E}" type="presParOf" srcId="{3C5FB034-63D6-4CAD-B365-9953AD265194}" destId="{363C24E2-DD7C-4891-B714-37817D66A29B}" srcOrd="8" destOrd="0" presId="urn:microsoft.com/office/officeart/2005/8/layout/hList7#1"/>
    <dgm:cxn modelId="{019085C6-C077-4C6E-8502-756701A034A0}" type="presParOf" srcId="{363C24E2-DD7C-4891-B714-37817D66A29B}" destId="{C25ECDFA-3618-4652-8416-0915AD5F239F}" srcOrd="0" destOrd="0" presId="urn:microsoft.com/office/officeart/2005/8/layout/hList7#1"/>
    <dgm:cxn modelId="{F57F3BA2-CB37-4C3C-ABBB-2A84B4432DC9}" type="presParOf" srcId="{363C24E2-DD7C-4891-B714-37817D66A29B}" destId="{0C1E1607-EEFC-47FB-A608-E5E47EE41999}" srcOrd="1" destOrd="0" presId="urn:microsoft.com/office/officeart/2005/8/layout/hList7#1"/>
    <dgm:cxn modelId="{92D526B3-BFF0-4C06-9108-131EBFA3E336}" type="presParOf" srcId="{363C24E2-DD7C-4891-B714-37817D66A29B}" destId="{AC6E905D-8A98-4738-80E6-83FFEB6056FE}" srcOrd="2" destOrd="0" presId="urn:microsoft.com/office/officeart/2005/8/layout/hList7#1"/>
    <dgm:cxn modelId="{BCBAF810-B886-4B9B-A19A-25AAC1ACF961}" type="presParOf" srcId="{363C24E2-DD7C-4891-B714-37817D66A29B}" destId="{0B2A3065-4AB9-47D1-928D-8717E24ACEF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75AD47-5B03-4A85-B9D0-F417F290F8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C7C9F95-67D1-43DD-BBC3-88F8F262B555}">
      <dgm:prSet phldrT="[Texto]" custT="1"/>
      <dgm:spPr/>
      <dgm:t>
        <a:bodyPr/>
        <a:lstStyle/>
        <a:p>
          <a:r>
            <a:rPr lang="pt-PT" sz="2400" b="1" dirty="0" smtClean="0"/>
            <a:t>Periféricos </a:t>
          </a:r>
          <a:r>
            <a:rPr lang="pt-PT" sz="2400" b="1" dirty="0" smtClean="0"/>
            <a:t>de entrada </a:t>
          </a:r>
          <a:r>
            <a:rPr lang="pt-PT" sz="2400" dirty="0" smtClean="0"/>
            <a:t>– permitem dar instruções ao computador, bem como introduzir dados</a:t>
          </a:r>
          <a:endParaRPr lang="pt-PT" sz="2400" dirty="0"/>
        </a:p>
      </dgm:t>
    </dgm:pt>
    <dgm:pt modelId="{8B2DFAAF-1CB1-48B5-91E3-F3B08287A69E}" type="parTrans" cxnId="{251110B7-73C2-47AA-B5E1-1E4BB2EA7FFA}">
      <dgm:prSet/>
      <dgm:spPr/>
      <dgm:t>
        <a:bodyPr/>
        <a:lstStyle/>
        <a:p>
          <a:endParaRPr lang="pt-PT" sz="2400"/>
        </a:p>
      </dgm:t>
    </dgm:pt>
    <dgm:pt modelId="{CE19DBF0-DC12-4B09-A9A6-329A9AFDD154}" type="sibTrans" cxnId="{251110B7-73C2-47AA-B5E1-1E4BB2EA7FFA}">
      <dgm:prSet/>
      <dgm:spPr/>
      <dgm:t>
        <a:bodyPr/>
        <a:lstStyle/>
        <a:p>
          <a:endParaRPr lang="pt-PT" sz="2400"/>
        </a:p>
      </dgm:t>
    </dgm:pt>
    <dgm:pt modelId="{101E6F01-BF58-4BF3-9B41-70A36EF41A8A}">
      <dgm:prSet phldrT="[Texto]" custT="1"/>
      <dgm:spPr/>
      <dgm:t>
        <a:bodyPr/>
        <a:lstStyle/>
        <a:p>
          <a:r>
            <a:rPr lang="pt-PT" sz="2400" b="1" dirty="0" smtClean="0"/>
            <a:t>Periféricos </a:t>
          </a:r>
          <a:r>
            <a:rPr lang="pt-PT" sz="2400" b="1" dirty="0" smtClean="0"/>
            <a:t>de saída </a:t>
          </a:r>
          <a:r>
            <a:rPr lang="pt-PT" sz="2400" dirty="0" smtClean="0"/>
            <a:t>– permitem disponibilizar informação para o exterior do sistema</a:t>
          </a:r>
          <a:endParaRPr lang="pt-PT" sz="2400" dirty="0"/>
        </a:p>
      </dgm:t>
    </dgm:pt>
    <dgm:pt modelId="{5CB856CA-97C0-4212-8B54-D5857B6D1867}" type="parTrans" cxnId="{C8232FB6-60D1-4D1B-A762-F5234AF4031A}">
      <dgm:prSet/>
      <dgm:spPr/>
      <dgm:t>
        <a:bodyPr/>
        <a:lstStyle/>
        <a:p>
          <a:endParaRPr lang="pt-PT" sz="2400"/>
        </a:p>
      </dgm:t>
    </dgm:pt>
    <dgm:pt modelId="{577CE935-A624-4172-ABEB-58D23309AB12}" type="sibTrans" cxnId="{C8232FB6-60D1-4D1B-A762-F5234AF4031A}">
      <dgm:prSet/>
      <dgm:spPr/>
      <dgm:t>
        <a:bodyPr/>
        <a:lstStyle/>
        <a:p>
          <a:endParaRPr lang="pt-PT" sz="2400"/>
        </a:p>
      </dgm:t>
    </dgm:pt>
    <dgm:pt modelId="{07A48BC6-4A42-42E5-A8E7-B19D4C882617}">
      <dgm:prSet phldrT="[Texto]" custT="1"/>
      <dgm:spPr/>
      <dgm:t>
        <a:bodyPr/>
        <a:lstStyle/>
        <a:p>
          <a:r>
            <a:rPr lang="pt-PT" sz="2400" b="1" dirty="0" smtClean="0"/>
            <a:t>Periféricos </a:t>
          </a:r>
          <a:r>
            <a:rPr lang="pt-PT" sz="2400" b="1" dirty="0" smtClean="0"/>
            <a:t>de entrada/saída </a:t>
          </a:r>
          <a:r>
            <a:rPr lang="pt-PT" sz="2400" dirty="0" smtClean="0"/>
            <a:t>– permitem a entrada e saída de dados</a:t>
          </a:r>
          <a:endParaRPr lang="pt-PT" sz="2400" dirty="0"/>
        </a:p>
      </dgm:t>
    </dgm:pt>
    <dgm:pt modelId="{E3514BA0-3E37-4F2D-AEF5-29C3BAF836B2}" type="parTrans" cxnId="{9F7A1574-39A8-4CC0-8018-7AF49FF55B6B}">
      <dgm:prSet/>
      <dgm:spPr/>
      <dgm:t>
        <a:bodyPr/>
        <a:lstStyle/>
        <a:p>
          <a:endParaRPr lang="pt-PT" sz="2400"/>
        </a:p>
      </dgm:t>
    </dgm:pt>
    <dgm:pt modelId="{008FDF3F-AC97-4A3E-8321-EF5E52B403B9}" type="sibTrans" cxnId="{9F7A1574-39A8-4CC0-8018-7AF49FF55B6B}">
      <dgm:prSet/>
      <dgm:spPr/>
      <dgm:t>
        <a:bodyPr/>
        <a:lstStyle/>
        <a:p>
          <a:endParaRPr lang="pt-PT" sz="2400"/>
        </a:p>
      </dgm:t>
    </dgm:pt>
    <dgm:pt modelId="{77DACF4C-1986-4C1D-8C08-CF4C7E919D59}" type="pres">
      <dgm:prSet presAssocID="{1D75AD47-5B03-4A85-B9D0-F417F290F8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17109F8-CEA3-4686-ACA1-1B6EB968F449}" type="pres">
      <dgm:prSet presAssocID="{2C7C9F95-67D1-43DD-BBC3-88F8F262B555}" presName="parentLin" presStyleCnt="0"/>
      <dgm:spPr/>
    </dgm:pt>
    <dgm:pt modelId="{018731ED-FA69-4961-A708-750D28EBCD0C}" type="pres">
      <dgm:prSet presAssocID="{2C7C9F95-67D1-43DD-BBC3-88F8F262B555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080B018C-EC08-45E7-8222-35E4E5D9037A}" type="pres">
      <dgm:prSet presAssocID="{2C7C9F95-67D1-43DD-BBC3-88F8F262B555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CA9FB3D-EE0B-4259-88FF-DA453FCA0B48}" type="pres">
      <dgm:prSet presAssocID="{2C7C9F95-67D1-43DD-BBC3-88F8F262B555}" presName="negativeSpace" presStyleCnt="0"/>
      <dgm:spPr/>
    </dgm:pt>
    <dgm:pt modelId="{8E3C76C0-491F-41EE-BE67-7154A3A72D2C}" type="pres">
      <dgm:prSet presAssocID="{2C7C9F95-67D1-43DD-BBC3-88F8F262B555}" presName="childText" presStyleLbl="conFgAcc1" presStyleIdx="0" presStyleCnt="3">
        <dgm:presLayoutVars>
          <dgm:bulletEnabled val="1"/>
        </dgm:presLayoutVars>
      </dgm:prSet>
      <dgm:spPr/>
    </dgm:pt>
    <dgm:pt modelId="{7789FC9F-0BD4-41B6-A0B4-4BD5BC9CC621}" type="pres">
      <dgm:prSet presAssocID="{CE19DBF0-DC12-4B09-A9A6-329A9AFDD154}" presName="spaceBetweenRectangles" presStyleCnt="0"/>
      <dgm:spPr/>
    </dgm:pt>
    <dgm:pt modelId="{7350AA87-D01B-4E16-BDCC-1432E34B19B2}" type="pres">
      <dgm:prSet presAssocID="{101E6F01-BF58-4BF3-9B41-70A36EF41A8A}" presName="parentLin" presStyleCnt="0"/>
      <dgm:spPr/>
    </dgm:pt>
    <dgm:pt modelId="{4F50A9F2-791C-4157-A4CF-D9E21204D71D}" type="pres">
      <dgm:prSet presAssocID="{101E6F01-BF58-4BF3-9B41-70A36EF41A8A}" presName="parentLeftMargin" presStyleLbl="node1" presStyleIdx="0" presStyleCnt="3"/>
      <dgm:spPr/>
      <dgm:t>
        <a:bodyPr/>
        <a:lstStyle/>
        <a:p>
          <a:endParaRPr lang="pt-PT"/>
        </a:p>
      </dgm:t>
    </dgm:pt>
    <dgm:pt modelId="{F4C10C23-B658-499D-9683-C88BA5C29647}" type="pres">
      <dgm:prSet presAssocID="{101E6F01-BF58-4BF3-9B41-70A36EF41A8A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AED8BF6-5E5C-44F5-96CD-88D074C138C7}" type="pres">
      <dgm:prSet presAssocID="{101E6F01-BF58-4BF3-9B41-70A36EF41A8A}" presName="negativeSpace" presStyleCnt="0"/>
      <dgm:spPr/>
    </dgm:pt>
    <dgm:pt modelId="{7E2CDD10-AA4A-4E43-A6E4-42ED2988C438}" type="pres">
      <dgm:prSet presAssocID="{101E6F01-BF58-4BF3-9B41-70A36EF41A8A}" presName="childText" presStyleLbl="conFgAcc1" presStyleIdx="1" presStyleCnt="3">
        <dgm:presLayoutVars>
          <dgm:bulletEnabled val="1"/>
        </dgm:presLayoutVars>
      </dgm:prSet>
      <dgm:spPr/>
    </dgm:pt>
    <dgm:pt modelId="{8CC769A4-D802-47F3-A6EB-B601125C0922}" type="pres">
      <dgm:prSet presAssocID="{577CE935-A624-4172-ABEB-58D23309AB12}" presName="spaceBetweenRectangles" presStyleCnt="0"/>
      <dgm:spPr/>
    </dgm:pt>
    <dgm:pt modelId="{FB81311B-8EE2-4126-91C4-6ECC694C63F8}" type="pres">
      <dgm:prSet presAssocID="{07A48BC6-4A42-42E5-A8E7-B19D4C882617}" presName="parentLin" presStyleCnt="0"/>
      <dgm:spPr/>
    </dgm:pt>
    <dgm:pt modelId="{DE8ECF11-D957-4B01-9D6F-A04AD6D497B6}" type="pres">
      <dgm:prSet presAssocID="{07A48BC6-4A42-42E5-A8E7-B19D4C882617}" presName="parentLeftMargin" presStyleLbl="node1" presStyleIdx="1" presStyleCnt="3"/>
      <dgm:spPr/>
      <dgm:t>
        <a:bodyPr/>
        <a:lstStyle/>
        <a:p>
          <a:endParaRPr lang="pt-PT"/>
        </a:p>
      </dgm:t>
    </dgm:pt>
    <dgm:pt modelId="{FCBA6F6E-0C8E-4E72-A574-3EAECCB3B2A1}" type="pres">
      <dgm:prSet presAssocID="{07A48BC6-4A42-42E5-A8E7-B19D4C882617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809A8F-836E-4E98-A17D-0CA4D13DFF67}" type="pres">
      <dgm:prSet presAssocID="{07A48BC6-4A42-42E5-A8E7-B19D4C882617}" presName="negativeSpace" presStyleCnt="0"/>
      <dgm:spPr/>
    </dgm:pt>
    <dgm:pt modelId="{03170F05-F2E1-4557-A88E-FCE89BD968F3}" type="pres">
      <dgm:prSet presAssocID="{07A48BC6-4A42-42E5-A8E7-B19D4C8826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232FB6-60D1-4D1B-A762-F5234AF4031A}" srcId="{1D75AD47-5B03-4A85-B9D0-F417F290F89B}" destId="{101E6F01-BF58-4BF3-9B41-70A36EF41A8A}" srcOrd="1" destOrd="0" parTransId="{5CB856CA-97C0-4212-8B54-D5857B6D1867}" sibTransId="{577CE935-A624-4172-ABEB-58D23309AB12}"/>
    <dgm:cxn modelId="{251110B7-73C2-47AA-B5E1-1E4BB2EA7FFA}" srcId="{1D75AD47-5B03-4A85-B9D0-F417F290F89B}" destId="{2C7C9F95-67D1-43DD-BBC3-88F8F262B555}" srcOrd="0" destOrd="0" parTransId="{8B2DFAAF-1CB1-48B5-91E3-F3B08287A69E}" sibTransId="{CE19DBF0-DC12-4B09-A9A6-329A9AFDD154}"/>
    <dgm:cxn modelId="{18F6DDDF-EF84-44BA-8413-F7BF3EE09C2C}" type="presOf" srcId="{2C7C9F95-67D1-43DD-BBC3-88F8F262B555}" destId="{018731ED-FA69-4961-A708-750D28EBCD0C}" srcOrd="0" destOrd="0" presId="urn:microsoft.com/office/officeart/2005/8/layout/list1"/>
    <dgm:cxn modelId="{DFA59D22-EAC0-434A-88F1-E2C14DF5675B}" type="presOf" srcId="{07A48BC6-4A42-42E5-A8E7-B19D4C882617}" destId="{FCBA6F6E-0C8E-4E72-A574-3EAECCB3B2A1}" srcOrd="1" destOrd="0" presId="urn:microsoft.com/office/officeart/2005/8/layout/list1"/>
    <dgm:cxn modelId="{2120ECED-166B-4C17-BBE1-CE0AB5205C9A}" type="presOf" srcId="{101E6F01-BF58-4BF3-9B41-70A36EF41A8A}" destId="{F4C10C23-B658-499D-9683-C88BA5C29647}" srcOrd="1" destOrd="0" presId="urn:microsoft.com/office/officeart/2005/8/layout/list1"/>
    <dgm:cxn modelId="{596E1951-DF62-4D90-AD04-DDB1999BC190}" type="presOf" srcId="{1D75AD47-5B03-4A85-B9D0-F417F290F89B}" destId="{77DACF4C-1986-4C1D-8C08-CF4C7E919D59}" srcOrd="0" destOrd="0" presId="urn:microsoft.com/office/officeart/2005/8/layout/list1"/>
    <dgm:cxn modelId="{9F7A1574-39A8-4CC0-8018-7AF49FF55B6B}" srcId="{1D75AD47-5B03-4A85-B9D0-F417F290F89B}" destId="{07A48BC6-4A42-42E5-A8E7-B19D4C882617}" srcOrd="2" destOrd="0" parTransId="{E3514BA0-3E37-4F2D-AEF5-29C3BAF836B2}" sibTransId="{008FDF3F-AC97-4A3E-8321-EF5E52B403B9}"/>
    <dgm:cxn modelId="{EA60754A-FCE5-4DB0-A16C-292538AEC3A8}" type="presOf" srcId="{2C7C9F95-67D1-43DD-BBC3-88F8F262B555}" destId="{080B018C-EC08-45E7-8222-35E4E5D9037A}" srcOrd="1" destOrd="0" presId="urn:microsoft.com/office/officeart/2005/8/layout/list1"/>
    <dgm:cxn modelId="{620964A3-5145-466E-8FAF-116D61E9DAA0}" type="presOf" srcId="{07A48BC6-4A42-42E5-A8E7-B19D4C882617}" destId="{DE8ECF11-D957-4B01-9D6F-A04AD6D497B6}" srcOrd="0" destOrd="0" presId="urn:microsoft.com/office/officeart/2005/8/layout/list1"/>
    <dgm:cxn modelId="{5C0CC3A7-D6E1-4DE8-A8AA-DE9EDEE50434}" type="presOf" srcId="{101E6F01-BF58-4BF3-9B41-70A36EF41A8A}" destId="{4F50A9F2-791C-4157-A4CF-D9E21204D71D}" srcOrd="0" destOrd="0" presId="urn:microsoft.com/office/officeart/2005/8/layout/list1"/>
    <dgm:cxn modelId="{04048463-4C7A-472D-B3C7-7E753D40789D}" type="presParOf" srcId="{77DACF4C-1986-4C1D-8C08-CF4C7E919D59}" destId="{917109F8-CEA3-4686-ACA1-1B6EB968F449}" srcOrd="0" destOrd="0" presId="urn:microsoft.com/office/officeart/2005/8/layout/list1"/>
    <dgm:cxn modelId="{9CCD8BAE-B8A6-4FA0-8153-EA393ECF5F3A}" type="presParOf" srcId="{917109F8-CEA3-4686-ACA1-1B6EB968F449}" destId="{018731ED-FA69-4961-A708-750D28EBCD0C}" srcOrd="0" destOrd="0" presId="urn:microsoft.com/office/officeart/2005/8/layout/list1"/>
    <dgm:cxn modelId="{6B5670EA-6239-481A-86A7-766CF6225001}" type="presParOf" srcId="{917109F8-CEA3-4686-ACA1-1B6EB968F449}" destId="{080B018C-EC08-45E7-8222-35E4E5D9037A}" srcOrd="1" destOrd="0" presId="urn:microsoft.com/office/officeart/2005/8/layout/list1"/>
    <dgm:cxn modelId="{573FF7BD-83A4-4EF5-BE07-CC1918DC15A9}" type="presParOf" srcId="{77DACF4C-1986-4C1D-8C08-CF4C7E919D59}" destId="{BCA9FB3D-EE0B-4259-88FF-DA453FCA0B48}" srcOrd="1" destOrd="0" presId="urn:microsoft.com/office/officeart/2005/8/layout/list1"/>
    <dgm:cxn modelId="{A9CC6267-A4E5-4A37-B4D3-DA44FED57CD7}" type="presParOf" srcId="{77DACF4C-1986-4C1D-8C08-CF4C7E919D59}" destId="{8E3C76C0-491F-41EE-BE67-7154A3A72D2C}" srcOrd="2" destOrd="0" presId="urn:microsoft.com/office/officeart/2005/8/layout/list1"/>
    <dgm:cxn modelId="{360867B5-31EA-400B-B84E-271B81724EBE}" type="presParOf" srcId="{77DACF4C-1986-4C1D-8C08-CF4C7E919D59}" destId="{7789FC9F-0BD4-41B6-A0B4-4BD5BC9CC621}" srcOrd="3" destOrd="0" presId="urn:microsoft.com/office/officeart/2005/8/layout/list1"/>
    <dgm:cxn modelId="{2EFDBA6B-17E4-453B-BC17-AFEF854EE37B}" type="presParOf" srcId="{77DACF4C-1986-4C1D-8C08-CF4C7E919D59}" destId="{7350AA87-D01B-4E16-BDCC-1432E34B19B2}" srcOrd="4" destOrd="0" presId="urn:microsoft.com/office/officeart/2005/8/layout/list1"/>
    <dgm:cxn modelId="{EB2D576C-B2D0-4382-9855-CDBD2B24DF9B}" type="presParOf" srcId="{7350AA87-D01B-4E16-BDCC-1432E34B19B2}" destId="{4F50A9F2-791C-4157-A4CF-D9E21204D71D}" srcOrd="0" destOrd="0" presId="urn:microsoft.com/office/officeart/2005/8/layout/list1"/>
    <dgm:cxn modelId="{60A3A147-8950-4F17-9397-28EB0AF75A17}" type="presParOf" srcId="{7350AA87-D01B-4E16-BDCC-1432E34B19B2}" destId="{F4C10C23-B658-499D-9683-C88BA5C29647}" srcOrd="1" destOrd="0" presId="urn:microsoft.com/office/officeart/2005/8/layout/list1"/>
    <dgm:cxn modelId="{20DAEB7C-1DF1-443C-A916-15F6D5D1FA9E}" type="presParOf" srcId="{77DACF4C-1986-4C1D-8C08-CF4C7E919D59}" destId="{0AED8BF6-5E5C-44F5-96CD-88D074C138C7}" srcOrd="5" destOrd="0" presId="urn:microsoft.com/office/officeart/2005/8/layout/list1"/>
    <dgm:cxn modelId="{0DAABF32-EAB9-422A-8F2D-7C45EF7075FC}" type="presParOf" srcId="{77DACF4C-1986-4C1D-8C08-CF4C7E919D59}" destId="{7E2CDD10-AA4A-4E43-A6E4-42ED2988C438}" srcOrd="6" destOrd="0" presId="urn:microsoft.com/office/officeart/2005/8/layout/list1"/>
    <dgm:cxn modelId="{B36988EB-D03F-4F21-A9C3-14913FC5D30C}" type="presParOf" srcId="{77DACF4C-1986-4C1D-8C08-CF4C7E919D59}" destId="{8CC769A4-D802-47F3-A6EB-B601125C0922}" srcOrd="7" destOrd="0" presId="urn:microsoft.com/office/officeart/2005/8/layout/list1"/>
    <dgm:cxn modelId="{5E87D0AF-A7C7-470E-AA5E-BA4B3FDD81EB}" type="presParOf" srcId="{77DACF4C-1986-4C1D-8C08-CF4C7E919D59}" destId="{FB81311B-8EE2-4126-91C4-6ECC694C63F8}" srcOrd="8" destOrd="0" presId="urn:microsoft.com/office/officeart/2005/8/layout/list1"/>
    <dgm:cxn modelId="{BC04BE18-0E0D-4D74-9537-C7E6EA902057}" type="presParOf" srcId="{FB81311B-8EE2-4126-91C4-6ECC694C63F8}" destId="{DE8ECF11-D957-4B01-9D6F-A04AD6D497B6}" srcOrd="0" destOrd="0" presId="urn:microsoft.com/office/officeart/2005/8/layout/list1"/>
    <dgm:cxn modelId="{7E7F488B-C3B3-4D38-96AD-C4294B068451}" type="presParOf" srcId="{FB81311B-8EE2-4126-91C4-6ECC694C63F8}" destId="{FCBA6F6E-0C8E-4E72-A574-3EAECCB3B2A1}" srcOrd="1" destOrd="0" presId="urn:microsoft.com/office/officeart/2005/8/layout/list1"/>
    <dgm:cxn modelId="{C8024E67-0A32-4CBA-8AF5-DCFAFC62A7FF}" type="presParOf" srcId="{77DACF4C-1986-4C1D-8C08-CF4C7E919D59}" destId="{49809A8F-836E-4E98-A17D-0CA4D13DFF67}" srcOrd="9" destOrd="0" presId="urn:microsoft.com/office/officeart/2005/8/layout/list1"/>
    <dgm:cxn modelId="{AC35AB4D-A991-489C-BD6D-4587F7AB3E87}" type="presParOf" srcId="{77DACF4C-1986-4C1D-8C08-CF4C7E919D59}" destId="{03170F05-F2E1-4557-A88E-FCE89BD968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8E97C-1CDA-4A34-A4DD-A7E41E519649}">
      <dsp:nvSpPr>
        <dsp:cNvPr id="0" name=""/>
        <dsp:cNvSpPr/>
      </dsp:nvSpPr>
      <dsp:spPr>
        <a:xfrm>
          <a:off x="0" y="701951"/>
          <a:ext cx="8229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8F7A2-C454-48DB-B7CF-1EB3D97345D8}">
      <dsp:nvSpPr>
        <dsp:cNvPr id="0" name=""/>
        <dsp:cNvSpPr/>
      </dsp:nvSpPr>
      <dsp:spPr>
        <a:xfrm>
          <a:off x="410274" y="13771"/>
          <a:ext cx="7815589" cy="1485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i="1" kern="1200" dirty="0" smtClean="0"/>
            <a:t>Hardware</a:t>
          </a:r>
          <a:r>
            <a:rPr lang="pt-PT" sz="2400" kern="1200" dirty="0" smtClean="0"/>
            <a:t> – conjunto de dispositivos físicos que constituem o sistema (mecânicos, eletrónicos ou eletromecânicos)</a:t>
          </a:r>
          <a:endParaRPr lang="pt-PT" sz="2400" kern="1200" dirty="0"/>
        </a:p>
      </dsp:txBody>
      <dsp:txXfrm>
        <a:off x="482776" y="86273"/>
        <a:ext cx="7670585" cy="1340216"/>
      </dsp:txXfrm>
    </dsp:sp>
    <dsp:sp modelId="{081BF78A-8D4B-4C31-B8E9-94488AB67DEC}">
      <dsp:nvSpPr>
        <dsp:cNvPr id="0" name=""/>
        <dsp:cNvSpPr/>
      </dsp:nvSpPr>
      <dsp:spPr>
        <a:xfrm>
          <a:off x="0" y="3151391"/>
          <a:ext cx="8229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ED450-E29C-4A16-9784-C58A88827592}">
      <dsp:nvSpPr>
        <dsp:cNvPr id="0" name=""/>
        <dsp:cNvSpPr/>
      </dsp:nvSpPr>
      <dsp:spPr>
        <a:xfrm>
          <a:off x="391790" y="2354351"/>
          <a:ext cx="7835792" cy="1594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i="1" kern="1200" dirty="0" smtClean="0"/>
            <a:t>Software</a:t>
          </a:r>
          <a:r>
            <a:rPr lang="pt-PT" sz="2400" kern="1200" dirty="0" smtClean="0"/>
            <a:t> - conjunto de programas que fazem funcionar o </a:t>
          </a:r>
          <a:r>
            <a:rPr lang="pt-PT" sz="2400" i="1" kern="1200" dirty="0" smtClean="0"/>
            <a:t>hardware</a:t>
          </a:r>
          <a:r>
            <a:rPr lang="pt-PT" sz="2400" kern="1200" dirty="0" smtClean="0"/>
            <a:t> e executam as tarefas solicitadas pelo utilizador </a:t>
          </a:r>
          <a:endParaRPr lang="pt-PT" sz="2400" kern="1200" dirty="0"/>
        </a:p>
      </dsp:txBody>
      <dsp:txXfrm>
        <a:off x="469607" y="2432168"/>
        <a:ext cx="7680158" cy="14384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E2126-B790-4C85-A71A-A2566755AB82}">
      <dsp:nvSpPr>
        <dsp:cNvPr id="0" name=""/>
        <dsp:cNvSpPr/>
      </dsp:nvSpPr>
      <dsp:spPr>
        <a:xfrm>
          <a:off x="3377" y="533757"/>
          <a:ext cx="3651777" cy="27259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Microsoft Windows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Linux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Mac OS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err="1" smtClean="0"/>
            <a:t>Android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err="1" smtClean="0"/>
            <a:t>iOS</a:t>
          </a:r>
          <a:endParaRPr lang="pt-PT" sz="2400" kern="1200" dirty="0"/>
        </a:p>
      </dsp:txBody>
      <dsp:txXfrm>
        <a:off x="67250" y="597630"/>
        <a:ext cx="3524031" cy="2662101"/>
      </dsp:txXfrm>
    </dsp:sp>
    <dsp:sp modelId="{15DDDBD0-7AC0-4D94-B0B1-2F45D9C07005}">
      <dsp:nvSpPr>
        <dsp:cNvPr id="0" name=""/>
        <dsp:cNvSpPr/>
      </dsp:nvSpPr>
      <dsp:spPr>
        <a:xfrm>
          <a:off x="10352" y="3845019"/>
          <a:ext cx="3651777" cy="1172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Sistema</a:t>
          </a:r>
          <a:endParaRPr lang="pt-PT" sz="2400" kern="1200" dirty="0"/>
        </a:p>
      </dsp:txBody>
      <dsp:txXfrm>
        <a:off x="10352" y="3845019"/>
        <a:ext cx="2571674" cy="1172169"/>
      </dsp:txXfrm>
    </dsp:sp>
    <dsp:sp modelId="{D6CC61D8-E2A8-42E6-8A9D-CBF5B5304AE8}">
      <dsp:nvSpPr>
        <dsp:cNvPr id="0" name=""/>
        <dsp:cNvSpPr/>
      </dsp:nvSpPr>
      <dsp:spPr>
        <a:xfrm>
          <a:off x="2678354" y="3445920"/>
          <a:ext cx="1278121" cy="1278121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l="-44357" t="-17599" r="-44357" b="-7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BA17-8BC3-4DC3-8505-20353201902A}">
      <dsp:nvSpPr>
        <dsp:cNvPr id="0" name=""/>
        <dsp:cNvSpPr/>
      </dsp:nvSpPr>
      <dsp:spPr>
        <a:xfrm>
          <a:off x="4273123" y="533757"/>
          <a:ext cx="3651777" cy="27259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Processadores de texto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Folhas de cálculo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Programas de desenho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Jogos</a:t>
          </a:r>
          <a:endParaRPr lang="pt-P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Apresentações multimédia</a:t>
          </a:r>
          <a:endParaRPr lang="pt-PT" sz="2400" kern="1200" dirty="0"/>
        </a:p>
      </dsp:txBody>
      <dsp:txXfrm>
        <a:off x="4336996" y="597630"/>
        <a:ext cx="3524031" cy="2662101"/>
      </dsp:txXfrm>
    </dsp:sp>
    <dsp:sp modelId="{E7279D61-F056-427D-BCC4-5AEB458DE1C6}">
      <dsp:nvSpPr>
        <dsp:cNvPr id="0" name=""/>
        <dsp:cNvSpPr/>
      </dsp:nvSpPr>
      <dsp:spPr>
        <a:xfrm>
          <a:off x="4330821" y="3917037"/>
          <a:ext cx="3651777" cy="1172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Aplicação</a:t>
          </a:r>
          <a:endParaRPr lang="pt-PT" sz="2400" kern="1200" dirty="0"/>
        </a:p>
      </dsp:txBody>
      <dsp:txXfrm>
        <a:off x="4330821" y="3917037"/>
        <a:ext cx="2571674" cy="1172169"/>
      </dsp:txXfrm>
    </dsp:sp>
    <dsp:sp modelId="{EE51A325-04CA-4E50-A1DA-FCE8C62FA3C8}">
      <dsp:nvSpPr>
        <dsp:cNvPr id="0" name=""/>
        <dsp:cNvSpPr/>
      </dsp:nvSpPr>
      <dsp:spPr>
        <a:xfrm>
          <a:off x="6948100" y="3445920"/>
          <a:ext cx="1278121" cy="1278121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5000" t="5000" r="5000" b="1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3933-EC15-4E58-B575-A9F8869CFB1E}">
      <dsp:nvSpPr>
        <dsp:cNvPr id="0" name=""/>
        <dsp:cNvSpPr/>
      </dsp:nvSpPr>
      <dsp:spPr>
        <a:xfrm>
          <a:off x="1119640" y="1157"/>
          <a:ext cx="1839579" cy="919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i="1" kern="1200" dirty="0" smtClean="0"/>
            <a:t>Hardware</a:t>
          </a:r>
          <a:endParaRPr lang="pt-PT" sz="3200" i="1" kern="1200" dirty="0"/>
        </a:p>
      </dsp:txBody>
      <dsp:txXfrm>
        <a:off x="1146580" y="28097"/>
        <a:ext cx="1785699" cy="865909"/>
      </dsp:txXfrm>
    </dsp:sp>
    <dsp:sp modelId="{1FB6341B-96D8-4D57-B81E-E70C9638C98A}">
      <dsp:nvSpPr>
        <dsp:cNvPr id="0" name=""/>
        <dsp:cNvSpPr/>
      </dsp:nvSpPr>
      <dsp:spPr>
        <a:xfrm>
          <a:off x="1303598" y="920947"/>
          <a:ext cx="183976" cy="82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769"/>
              </a:lnTo>
              <a:lnTo>
                <a:pt x="183976" y="827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23BA3-D4E4-49A1-AC8F-16994FE3236A}">
      <dsp:nvSpPr>
        <dsp:cNvPr id="0" name=""/>
        <dsp:cNvSpPr/>
      </dsp:nvSpPr>
      <dsp:spPr>
        <a:xfrm>
          <a:off x="1487574" y="1150894"/>
          <a:ext cx="2688891" cy="1195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/>
            <a:t>Unidade Central de Processamento - CPU</a:t>
          </a:r>
          <a:endParaRPr lang="pt-PT" sz="2500" kern="1200" dirty="0"/>
        </a:p>
      </dsp:txBody>
      <dsp:txXfrm>
        <a:off x="1522593" y="1185913"/>
        <a:ext cx="2618853" cy="1125605"/>
      </dsp:txXfrm>
    </dsp:sp>
    <dsp:sp modelId="{F5F5F3E4-B5F9-42BA-9175-B813AC3BBE23}">
      <dsp:nvSpPr>
        <dsp:cNvPr id="0" name=""/>
        <dsp:cNvSpPr/>
      </dsp:nvSpPr>
      <dsp:spPr>
        <a:xfrm>
          <a:off x="1303598" y="920947"/>
          <a:ext cx="183976" cy="2097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299"/>
              </a:lnTo>
              <a:lnTo>
                <a:pt x="183976" y="20972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C8029-4A37-497C-829D-8292A703180E}">
      <dsp:nvSpPr>
        <dsp:cNvPr id="0" name=""/>
        <dsp:cNvSpPr/>
      </dsp:nvSpPr>
      <dsp:spPr>
        <a:xfrm>
          <a:off x="1487574" y="2576485"/>
          <a:ext cx="2688891" cy="883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/>
            <a:t>Placa-mãe (</a:t>
          </a:r>
          <a:r>
            <a:rPr lang="pt-PT" sz="2500" i="1" kern="1200" dirty="0" smtClean="0"/>
            <a:t>motherboard</a:t>
          </a:r>
          <a:r>
            <a:rPr lang="pt-PT" sz="2500" kern="1200" dirty="0" smtClean="0"/>
            <a:t>)</a:t>
          </a:r>
          <a:endParaRPr lang="pt-PT" sz="2500" kern="1200" dirty="0"/>
        </a:p>
      </dsp:txBody>
      <dsp:txXfrm>
        <a:off x="1513451" y="2602362"/>
        <a:ext cx="2637137" cy="831768"/>
      </dsp:txXfrm>
    </dsp:sp>
    <dsp:sp modelId="{E7063907-F169-4732-84E9-DC8D81881825}">
      <dsp:nvSpPr>
        <dsp:cNvPr id="0" name=""/>
        <dsp:cNvSpPr/>
      </dsp:nvSpPr>
      <dsp:spPr>
        <a:xfrm>
          <a:off x="1303598" y="920947"/>
          <a:ext cx="183976" cy="3228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903"/>
              </a:lnTo>
              <a:lnTo>
                <a:pt x="183976" y="32289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05840-6FF2-4DC0-A52E-112878C501AF}">
      <dsp:nvSpPr>
        <dsp:cNvPr id="0" name=""/>
        <dsp:cNvSpPr/>
      </dsp:nvSpPr>
      <dsp:spPr>
        <a:xfrm>
          <a:off x="1487574" y="3689955"/>
          <a:ext cx="2692864" cy="919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/>
            <a:t>Memórias</a:t>
          </a:r>
          <a:endParaRPr lang="pt-PT" sz="2500" kern="1200" dirty="0"/>
        </a:p>
      </dsp:txBody>
      <dsp:txXfrm>
        <a:off x="1514514" y="3716895"/>
        <a:ext cx="2638984" cy="865909"/>
      </dsp:txXfrm>
    </dsp:sp>
    <dsp:sp modelId="{B2A3407C-7BC9-4A66-9F9E-C9B9CB8CABF7}">
      <dsp:nvSpPr>
        <dsp:cNvPr id="0" name=""/>
        <dsp:cNvSpPr/>
      </dsp:nvSpPr>
      <dsp:spPr>
        <a:xfrm>
          <a:off x="1303598" y="920947"/>
          <a:ext cx="183976" cy="4378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8640"/>
              </a:lnTo>
              <a:lnTo>
                <a:pt x="183976" y="4378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B2CD6-68B9-4DAE-8AB0-9687913A279B}">
      <dsp:nvSpPr>
        <dsp:cNvPr id="0" name=""/>
        <dsp:cNvSpPr/>
      </dsp:nvSpPr>
      <dsp:spPr>
        <a:xfrm>
          <a:off x="1487574" y="4839692"/>
          <a:ext cx="2692864" cy="919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/>
            <a:t>Dispositivos de entrada e/ou saída</a:t>
          </a:r>
          <a:endParaRPr lang="pt-PT" sz="2500" kern="1200" dirty="0"/>
        </a:p>
      </dsp:txBody>
      <dsp:txXfrm>
        <a:off x="1514514" y="4866632"/>
        <a:ext cx="2638984" cy="865909"/>
      </dsp:txXfrm>
    </dsp:sp>
    <dsp:sp modelId="{69584800-17FF-49F3-A689-5729E05A4C6E}">
      <dsp:nvSpPr>
        <dsp:cNvPr id="0" name=""/>
        <dsp:cNvSpPr/>
      </dsp:nvSpPr>
      <dsp:spPr>
        <a:xfrm>
          <a:off x="5073481" y="1157"/>
          <a:ext cx="1839579" cy="919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i="1" kern="1200" dirty="0" smtClean="0"/>
            <a:t>Software</a:t>
          </a:r>
          <a:endParaRPr lang="pt-PT" sz="3200" i="1" kern="1200" dirty="0"/>
        </a:p>
      </dsp:txBody>
      <dsp:txXfrm>
        <a:off x="5100421" y="28097"/>
        <a:ext cx="1785699" cy="865909"/>
      </dsp:txXfrm>
    </dsp:sp>
    <dsp:sp modelId="{9A345895-CF7B-4B5F-9266-42164B72F548}">
      <dsp:nvSpPr>
        <dsp:cNvPr id="0" name=""/>
        <dsp:cNvSpPr/>
      </dsp:nvSpPr>
      <dsp:spPr>
        <a:xfrm>
          <a:off x="5257439" y="920947"/>
          <a:ext cx="183965" cy="689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9842"/>
              </a:lnTo>
              <a:lnTo>
                <a:pt x="183965" y="6898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9D71A-D349-400E-BE48-EFE3A79FF464}">
      <dsp:nvSpPr>
        <dsp:cNvPr id="0" name=""/>
        <dsp:cNvSpPr/>
      </dsp:nvSpPr>
      <dsp:spPr>
        <a:xfrm>
          <a:off x="5441404" y="1150894"/>
          <a:ext cx="1471663" cy="919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/>
            <a:t>Sistema </a:t>
          </a:r>
          <a:endParaRPr lang="pt-PT" sz="2500" kern="1200" dirty="0"/>
        </a:p>
      </dsp:txBody>
      <dsp:txXfrm>
        <a:off x="5468344" y="1177834"/>
        <a:ext cx="1417783" cy="865909"/>
      </dsp:txXfrm>
    </dsp:sp>
    <dsp:sp modelId="{028CD7AB-F6FB-4B83-80C2-EF9855D41281}">
      <dsp:nvSpPr>
        <dsp:cNvPr id="0" name=""/>
        <dsp:cNvSpPr/>
      </dsp:nvSpPr>
      <dsp:spPr>
        <a:xfrm>
          <a:off x="5257439" y="920947"/>
          <a:ext cx="183965" cy="1839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579"/>
              </a:lnTo>
              <a:lnTo>
                <a:pt x="183965" y="1839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CAA82-DDDC-41A6-88F8-26F570CE7CEB}">
      <dsp:nvSpPr>
        <dsp:cNvPr id="0" name=""/>
        <dsp:cNvSpPr/>
      </dsp:nvSpPr>
      <dsp:spPr>
        <a:xfrm>
          <a:off x="5441404" y="2300631"/>
          <a:ext cx="1471663" cy="919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500" kern="1200" dirty="0" smtClean="0"/>
            <a:t>Aplicação</a:t>
          </a:r>
          <a:endParaRPr lang="pt-PT" sz="2500" kern="1200" dirty="0"/>
        </a:p>
      </dsp:txBody>
      <dsp:txXfrm>
        <a:off x="5468344" y="2327571"/>
        <a:ext cx="1417783" cy="865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2C611-4CA4-439D-9D0B-B7CC96D58CC5}">
      <dsp:nvSpPr>
        <dsp:cNvPr id="0" name=""/>
        <dsp:cNvSpPr/>
      </dsp:nvSpPr>
      <dsp:spPr>
        <a:xfrm>
          <a:off x="0" y="784281"/>
          <a:ext cx="8229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8690B-6858-49FC-9361-C9AD02478884}">
      <dsp:nvSpPr>
        <dsp:cNvPr id="0" name=""/>
        <dsp:cNvSpPr/>
      </dsp:nvSpPr>
      <dsp:spPr>
        <a:xfrm>
          <a:off x="391790" y="2001"/>
          <a:ext cx="7835792" cy="1564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i="1" kern="1200" dirty="0" smtClean="0"/>
            <a:t>Software</a:t>
          </a:r>
          <a:r>
            <a:rPr lang="pt-PT" sz="2400" b="1" kern="1200" dirty="0" smtClean="0"/>
            <a:t> de sistema </a:t>
          </a:r>
          <a:r>
            <a:rPr lang="pt-PT" sz="2400" kern="1200" dirty="0" smtClean="0"/>
            <a:t>– programas que gerem e controlam o funcionamento dos dispositivos eletrónicos</a:t>
          </a:r>
          <a:endParaRPr lang="pt-PT" sz="2400" kern="1200" dirty="0"/>
        </a:p>
      </dsp:txBody>
      <dsp:txXfrm>
        <a:off x="468166" y="78377"/>
        <a:ext cx="7683040" cy="1411808"/>
      </dsp:txXfrm>
    </dsp:sp>
    <dsp:sp modelId="{2D4BC4B5-61FD-4E1B-99B9-47E6F6BE66CD}">
      <dsp:nvSpPr>
        <dsp:cNvPr id="0" name=""/>
        <dsp:cNvSpPr/>
      </dsp:nvSpPr>
      <dsp:spPr>
        <a:xfrm>
          <a:off x="0" y="3188361"/>
          <a:ext cx="8229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A9014-D60A-4D3A-847B-B45E1E069CD5}">
      <dsp:nvSpPr>
        <dsp:cNvPr id="0" name=""/>
        <dsp:cNvSpPr/>
      </dsp:nvSpPr>
      <dsp:spPr>
        <a:xfrm>
          <a:off x="391790" y="2406081"/>
          <a:ext cx="7835792" cy="1564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i="1" kern="1200" dirty="0" smtClean="0"/>
            <a:t>Software</a:t>
          </a:r>
          <a:r>
            <a:rPr lang="pt-PT" sz="2400" b="1" kern="1200" dirty="0" smtClean="0"/>
            <a:t> de aplicação </a:t>
          </a:r>
          <a:r>
            <a:rPr lang="pt-PT" sz="2400" kern="1200" dirty="0" smtClean="0"/>
            <a:t>– programas que efetuam as tarefas solicitadas pelo utilizador, como por exemplo, processador de texto, programas de desenho, etc.</a:t>
          </a:r>
          <a:endParaRPr lang="pt-PT" sz="2400" kern="1200" dirty="0"/>
        </a:p>
      </dsp:txBody>
      <dsp:txXfrm>
        <a:off x="468166" y="2482457"/>
        <a:ext cx="7683040" cy="1411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7B0B6-8F15-4369-B7FA-D1C35FB067FE}">
      <dsp:nvSpPr>
        <dsp:cNvPr id="0" name=""/>
        <dsp:cNvSpPr/>
      </dsp:nvSpPr>
      <dsp:spPr>
        <a:xfrm>
          <a:off x="0" y="511131"/>
          <a:ext cx="8229600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708152" rIns="638708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200" kern="1200" dirty="0" smtClean="0"/>
            <a:t>RAM – </a:t>
          </a:r>
          <a:r>
            <a:rPr lang="pt-PT" sz="3200" i="1" kern="1200" dirty="0" err="1" smtClean="0"/>
            <a:t>Random</a:t>
          </a:r>
          <a:r>
            <a:rPr lang="pt-PT" sz="3200" i="1" kern="1200" dirty="0" smtClean="0"/>
            <a:t> Access </a:t>
          </a:r>
          <a:r>
            <a:rPr lang="pt-PT" sz="3200" i="1" kern="1200" dirty="0" err="1" smtClean="0"/>
            <a:t>Memory</a:t>
          </a:r>
          <a:endParaRPr lang="pt-PT" sz="3200" i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200" kern="1200" dirty="0" smtClean="0"/>
            <a:t>ROM – </a:t>
          </a:r>
          <a:r>
            <a:rPr lang="pt-PT" sz="3200" i="1" kern="1200" dirty="0" err="1" smtClean="0"/>
            <a:t>Read-Only</a:t>
          </a:r>
          <a:r>
            <a:rPr lang="pt-PT" sz="3200" i="1" kern="1200" dirty="0" smtClean="0"/>
            <a:t> </a:t>
          </a:r>
          <a:r>
            <a:rPr lang="pt-PT" sz="3200" i="1" kern="1200" dirty="0" err="1" smtClean="0"/>
            <a:t>Memory</a:t>
          </a:r>
          <a:endParaRPr lang="pt-PT" sz="3200" i="1" kern="1200" dirty="0"/>
        </a:p>
      </dsp:txBody>
      <dsp:txXfrm>
        <a:off x="0" y="511131"/>
        <a:ext cx="8229600" cy="1927800"/>
      </dsp:txXfrm>
    </dsp:sp>
    <dsp:sp modelId="{E78C7B64-DA15-4226-B2DB-04A2CBA4865C}">
      <dsp:nvSpPr>
        <dsp:cNvPr id="0" name=""/>
        <dsp:cNvSpPr/>
      </dsp:nvSpPr>
      <dsp:spPr>
        <a:xfrm>
          <a:off x="411480" y="929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Memórias primárias</a:t>
          </a:r>
          <a:endParaRPr lang="pt-PT" sz="3200" kern="1200" dirty="0"/>
        </a:p>
      </dsp:txBody>
      <dsp:txXfrm>
        <a:off x="460476" y="58287"/>
        <a:ext cx="5662728" cy="905688"/>
      </dsp:txXfrm>
    </dsp:sp>
    <dsp:sp modelId="{E00DECC1-1246-4ED9-BAD1-95061D96A4EA}">
      <dsp:nvSpPr>
        <dsp:cNvPr id="0" name=""/>
        <dsp:cNvSpPr/>
      </dsp:nvSpPr>
      <dsp:spPr>
        <a:xfrm>
          <a:off x="0" y="3124371"/>
          <a:ext cx="8229600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708152" rIns="638708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200" kern="1200" dirty="0" smtClean="0"/>
            <a:t>Discos rígidos, </a:t>
          </a:r>
          <a:r>
            <a:rPr lang="pt-PT" sz="3200" i="1" kern="1200" dirty="0" err="1" smtClean="0"/>
            <a:t>pens</a:t>
          </a:r>
          <a:r>
            <a:rPr lang="pt-PT" sz="3200" kern="1200" dirty="0" smtClean="0"/>
            <a:t> USB, discos óticos</a:t>
          </a:r>
          <a:endParaRPr lang="pt-PT" sz="3200" kern="1200" dirty="0"/>
        </a:p>
      </dsp:txBody>
      <dsp:txXfrm>
        <a:off x="0" y="3124371"/>
        <a:ext cx="8229600" cy="1392300"/>
      </dsp:txXfrm>
    </dsp:sp>
    <dsp:sp modelId="{38C27ACA-7B69-4286-A8D5-C4E294CF218D}">
      <dsp:nvSpPr>
        <dsp:cNvPr id="0" name=""/>
        <dsp:cNvSpPr/>
      </dsp:nvSpPr>
      <dsp:spPr>
        <a:xfrm>
          <a:off x="411480" y="262253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Memórias secundárias</a:t>
          </a:r>
          <a:endParaRPr lang="pt-PT" sz="3200" kern="1200" dirty="0"/>
        </a:p>
      </dsp:txBody>
      <dsp:txXfrm>
        <a:off x="460476" y="2671527"/>
        <a:ext cx="5662728" cy="905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5BA8B-A4D7-422C-8348-358052F3FB5F}">
      <dsp:nvSpPr>
        <dsp:cNvPr id="0" name=""/>
        <dsp:cNvSpPr/>
      </dsp:nvSpPr>
      <dsp:spPr>
        <a:xfrm>
          <a:off x="0" y="543261"/>
          <a:ext cx="54102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A72D5-AD3C-44D5-A113-D6B9AC1E4BF3}">
      <dsp:nvSpPr>
        <dsp:cNvPr id="0" name=""/>
        <dsp:cNvSpPr/>
      </dsp:nvSpPr>
      <dsp:spPr>
        <a:xfrm>
          <a:off x="257565" y="41421"/>
          <a:ext cx="5151308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Condiciona o número de programas que estão a ser executados num dado momento</a:t>
          </a:r>
          <a:endParaRPr lang="pt-PT" sz="2400" kern="1200" dirty="0"/>
        </a:p>
      </dsp:txBody>
      <dsp:txXfrm>
        <a:off x="306561" y="90417"/>
        <a:ext cx="5053316" cy="905688"/>
      </dsp:txXfrm>
    </dsp:sp>
    <dsp:sp modelId="{33F77CE5-049A-4E3C-A68D-92B299AFFB16}">
      <dsp:nvSpPr>
        <dsp:cNvPr id="0" name=""/>
        <dsp:cNvSpPr/>
      </dsp:nvSpPr>
      <dsp:spPr>
        <a:xfrm>
          <a:off x="0" y="2085501"/>
          <a:ext cx="54102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16E90-7CF1-4F43-98E3-4C48EA1F1A70}">
      <dsp:nvSpPr>
        <dsp:cNvPr id="0" name=""/>
        <dsp:cNvSpPr/>
      </dsp:nvSpPr>
      <dsp:spPr>
        <a:xfrm>
          <a:off x="257565" y="1583661"/>
          <a:ext cx="5151308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Memória de leitura e escrita</a:t>
          </a:r>
          <a:endParaRPr lang="pt-PT" sz="2400" kern="1200" dirty="0"/>
        </a:p>
      </dsp:txBody>
      <dsp:txXfrm>
        <a:off x="306561" y="1632657"/>
        <a:ext cx="5053316" cy="905688"/>
      </dsp:txXfrm>
    </dsp:sp>
    <dsp:sp modelId="{7DDB43E9-03D0-4B21-891B-26959399537D}">
      <dsp:nvSpPr>
        <dsp:cNvPr id="0" name=""/>
        <dsp:cNvSpPr/>
      </dsp:nvSpPr>
      <dsp:spPr>
        <a:xfrm>
          <a:off x="0" y="3627741"/>
          <a:ext cx="54102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89038-54CA-489E-A299-3703EE2DAD98}">
      <dsp:nvSpPr>
        <dsp:cNvPr id="0" name=""/>
        <dsp:cNvSpPr/>
      </dsp:nvSpPr>
      <dsp:spPr>
        <a:xfrm>
          <a:off x="257565" y="3125901"/>
          <a:ext cx="5151308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145" tIns="0" rIns="1431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Volátil - os dados são perdidos quando se desliga o computador</a:t>
          </a:r>
          <a:endParaRPr lang="pt-PT" sz="2400" kern="1200" dirty="0"/>
        </a:p>
      </dsp:txBody>
      <dsp:txXfrm>
        <a:off x="306561" y="3174897"/>
        <a:ext cx="5053316" cy="905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5BA8B-A4D7-422C-8348-358052F3FB5F}">
      <dsp:nvSpPr>
        <dsp:cNvPr id="0" name=""/>
        <dsp:cNvSpPr/>
      </dsp:nvSpPr>
      <dsp:spPr>
        <a:xfrm>
          <a:off x="0" y="543261"/>
          <a:ext cx="8075613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A72D5-AD3C-44D5-A113-D6B9AC1E4BF3}">
      <dsp:nvSpPr>
        <dsp:cNvPr id="0" name=""/>
        <dsp:cNvSpPr/>
      </dsp:nvSpPr>
      <dsp:spPr>
        <a:xfrm>
          <a:off x="384459" y="41421"/>
          <a:ext cx="7689174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667" tIns="0" rIns="2136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Armazena informação e instruções (BIOS) responsáveis pelo funcionamento interno do computador</a:t>
          </a:r>
          <a:endParaRPr lang="pt-PT" sz="2400" kern="1200" dirty="0"/>
        </a:p>
      </dsp:txBody>
      <dsp:txXfrm>
        <a:off x="433455" y="90417"/>
        <a:ext cx="7591182" cy="905688"/>
      </dsp:txXfrm>
    </dsp:sp>
    <dsp:sp modelId="{33F77CE5-049A-4E3C-A68D-92B299AFFB16}">
      <dsp:nvSpPr>
        <dsp:cNvPr id="0" name=""/>
        <dsp:cNvSpPr/>
      </dsp:nvSpPr>
      <dsp:spPr>
        <a:xfrm>
          <a:off x="0" y="2085501"/>
          <a:ext cx="8075613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16E90-7CF1-4F43-98E3-4C48EA1F1A70}">
      <dsp:nvSpPr>
        <dsp:cNvPr id="0" name=""/>
        <dsp:cNvSpPr/>
      </dsp:nvSpPr>
      <dsp:spPr>
        <a:xfrm>
          <a:off x="384459" y="1583661"/>
          <a:ext cx="7689174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667" tIns="0" rIns="2136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Memória apenas de leitura</a:t>
          </a:r>
          <a:endParaRPr lang="pt-PT" sz="2400" kern="1200" dirty="0"/>
        </a:p>
      </dsp:txBody>
      <dsp:txXfrm>
        <a:off x="433455" y="1632657"/>
        <a:ext cx="7591182" cy="905688"/>
      </dsp:txXfrm>
    </dsp:sp>
    <dsp:sp modelId="{7DDB43E9-03D0-4B21-891B-26959399537D}">
      <dsp:nvSpPr>
        <dsp:cNvPr id="0" name=""/>
        <dsp:cNvSpPr/>
      </dsp:nvSpPr>
      <dsp:spPr>
        <a:xfrm>
          <a:off x="0" y="3627741"/>
          <a:ext cx="8075613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89038-54CA-489E-A299-3703EE2DAD98}">
      <dsp:nvSpPr>
        <dsp:cNvPr id="0" name=""/>
        <dsp:cNvSpPr/>
      </dsp:nvSpPr>
      <dsp:spPr>
        <a:xfrm>
          <a:off x="384459" y="3125901"/>
          <a:ext cx="7689174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667" tIns="0" rIns="2136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Não perde os dados quando se desliga o computador</a:t>
          </a:r>
          <a:endParaRPr lang="pt-PT" sz="2400" kern="1200" dirty="0"/>
        </a:p>
      </dsp:txBody>
      <dsp:txXfrm>
        <a:off x="433455" y="3174897"/>
        <a:ext cx="7591182" cy="9056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5BA8B-A4D7-422C-8348-358052F3FB5F}">
      <dsp:nvSpPr>
        <dsp:cNvPr id="0" name=""/>
        <dsp:cNvSpPr/>
      </dsp:nvSpPr>
      <dsp:spPr>
        <a:xfrm>
          <a:off x="0" y="34493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A72D5-AD3C-44D5-A113-D6B9AC1E4BF3}">
      <dsp:nvSpPr>
        <dsp:cNvPr id="0" name=""/>
        <dsp:cNvSpPr/>
      </dsp:nvSpPr>
      <dsp:spPr>
        <a:xfrm>
          <a:off x="391790" y="5451"/>
          <a:ext cx="783579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Armazenam informação  de forma permanente</a:t>
          </a:r>
          <a:endParaRPr lang="pt-PT" sz="2400" kern="1200" dirty="0"/>
        </a:p>
      </dsp:txBody>
      <dsp:txXfrm>
        <a:off x="424934" y="38595"/>
        <a:ext cx="7769504" cy="612672"/>
      </dsp:txXfrm>
    </dsp:sp>
    <dsp:sp modelId="{33F77CE5-049A-4E3C-A68D-92B299AFFB16}">
      <dsp:nvSpPr>
        <dsp:cNvPr id="0" name=""/>
        <dsp:cNvSpPr/>
      </dsp:nvSpPr>
      <dsp:spPr>
        <a:xfrm>
          <a:off x="0" y="138821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16E90-7CF1-4F43-98E3-4C48EA1F1A70}">
      <dsp:nvSpPr>
        <dsp:cNvPr id="0" name=""/>
        <dsp:cNvSpPr/>
      </dsp:nvSpPr>
      <dsp:spPr>
        <a:xfrm>
          <a:off x="391790" y="1048731"/>
          <a:ext cx="783579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Têm vários formatos e capacidades</a:t>
          </a:r>
          <a:endParaRPr lang="pt-PT" sz="2400" kern="1200" dirty="0"/>
        </a:p>
      </dsp:txBody>
      <dsp:txXfrm>
        <a:off x="424934" y="1081875"/>
        <a:ext cx="7769504" cy="6126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8E2A4-6A3C-43A0-B563-34B2A8ACFAF3}">
      <dsp:nvSpPr>
        <dsp:cNvPr id="0" name=""/>
        <dsp:cNvSpPr/>
      </dsp:nvSpPr>
      <dsp:spPr>
        <a:xfrm>
          <a:off x="0" y="0"/>
          <a:ext cx="1518918" cy="3212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Discos rígidos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(500 GB)</a:t>
          </a:r>
          <a:endParaRPr lang="pt-PT" sz="2000" kern="1200" dirty="0"/>
        </a:p>
      </dsp:txBody>
      <dsp:txXfrm>
        <a:off x="0" y="1285190"/>
        <a:ext cx="1518918" cy="1285190"/>
      </dsp:txXfrm>
    </dsp:sp>
    <dsp:sp modelId="{05916D71-2C75-4A16-9FA4-22E698BD2337}">
      <dsp:nvSpPr>
        <dsp:cNvPr id="0" name=""/>
        <dsp:cNvSpPr/>
      </dsp:nvSpPr>
      <dsp:spPr>
        <a:xfrm>
          <a:off x="224498" y="192778"/>
          <a:ext cx="1069921" cy="10699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8955F-0245-4C20-9C90-B9BB77FBD18D}">
      <dsp:nvSpPr>
        <dsp:cNvPr id="0" name=""/>
        <dsp:cNvSpPr/>
      </dsp:nvSpPr>
      <dsp:spPr>
        <a:xfrm>
          <a:off x="1564486" y="0"/>
          <a:ext cx="1518918" cy="3212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Discos externos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(500 GB/1TB)</a:t>
          </a:r>
          <a:endParaRPr lang="pt-PT" sz="2000" kern="1200" dirty="0"/>
        </a:p>
      </dsp:txBody>
      <dsp:txXfrm>
        <a:off x="1564486" y="1285190"/>
        <a:ext cx="1518918" cy="1285190"/>
      </dsp:txXfrm>
    </dsp:sp>
    <dsp:sp modelId="{B47A70F4-A174-472E-8C0C-17C58184460B}">
      <dsp:nvSpPr>
        <dsp:cNvPr id="0" name=""/>
        <dsp:cNvSpPr/>
      </dsp:nvSpPr>
      <dsp:spPr>
        <a:xfrm>
          <a:off x="1788985" y="192778"/>
          <a:ext cx="1069921" cy="106992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B1CFB-8A15-459D-BE5C-DCFD869CE699}">
      <dsp:nvSpPr>
        <dsp:cNvPr id="0" name=""/>
        <dsp:cNvSpPr/>
      </dsp:nvSpPr>
      <dsp:spPr>
        <a:xfrm>
          <a:off x="3128972" y="0"/>
          <a:ext cx="1518918" cy="3212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i="1" kern="1200" dirty="0" err="1" smtClean="0"/>
            <a:t>Pens</a:t>
          </a:r>
          <a:r>
            <a:rPr lang="pt-PT" sz="2000" kern="1200" dirty="0" smtClean="0"/>
            <a:t> USB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(4GB a 32GB)</a:t>
          </a:r>
          <a:endParaRPr lang="pt-PT" sz="2000" kern="1200" dirty="0"/>
        </a:p>
      </dsp:txBody>
      <dsp:txXfrm>
        <a:off x="3128972" y="1285190"/>
        <a:ext cx="1518918" cy="1285190"/>
      </dsp:txXfrm>
    </dsp:sp>
    <dsp:sp modelId="{CBC4E245-5824-4DCA-BBF7-6103CD8EBEF2}">
      <dsp:nvSpPr>
        <dsp:cNvPr id="0" name=""/>
        <dsp:cNvSpPr/>
      </dsp:nvSpPr>
      <dsp:spPr>
        <a:xfrm>
          <a:off x="3353471" y="192778"/>
          <a:ext cx="1069921" cy="106992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1C5C0-F4C0-4A3F-A335-232AF4F6F866}">
      <dsp:nvSpPr>
        <dsp:cNvPr id="0" name=""/>
        <dsp:cNvSpPr/>
      </dsp:nvSpPr>
      <dsp:spPr>
        <a:xfrm>
          <a:off x="4693458" y="0"/>
          <a:ext cx="1518918" cy="3212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Cartões de memória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(2GB a 16 GB)</a:t>
          </a:r>
          <a:endParaRPr lang="pt-PT" sz="2000" kern="1200" dirty="0"/>
        </a:p>
      </dsp:txBody>
      <dsp:txXfrm>
        <a:off x="4693458" y="1285190"/>
        <a:ext cx="1518918" cy="1285190"/>
      </dsp:txXfrm>
    </dsp:sp>
    <dsp:sp modelId="{BA1D6981-8F46-48C3-9574-840D0A146573}">
      <dsp:nvSpPr>
        <dsp:cNvPr id="0" name=""/>
        <dsp:cNvSpPr/>
      </dsp:nvSpPr>
      <dsp:spPr>
        <a:xfrm>
          <a:off x="4917957" y="192778"/>
          <a:ext cx="1069921" cy="106992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ECDFA-3618-4652-8416-0915AD5F239F}">
      <dsp:nvSpPr>
        <dsp:cNvPr id="0" name=""/>
        <dsp:cNvSpPr/>
      </dsp:nvSpPr>
      <dsp:spPr>
        <a:xfrm>
          <a:off x="6257945" y="0"/>
          <a:ext cx="1518918" cy="3212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Discos óticos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(CD – 700 MB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DVD – 4,7 GB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err="1" smtClean="0"/>
            <a:t>Blu-Ray</a:t>
          </a:r>
          <a:r>
            <a:rPr lang="pt-PT" sz="1400" kern="1200" dirty="0" smtClean="0"/>
            <a:t> – 50 GB) </a:t>
          </a:r>
          <a:endParaRPr lang="pt-PT" sz="1400" kern="1200" dirty="0"/>
        </a:p>
      </dsp:txBody>
      <dsp:txXfrm>
        <a:off x="6257945" y="1285190"/>
        <a:ext cx="1518918" cy="1285190"/>
      </dsp:txXfrm>
    </dsp:sp>
    <dsp:sp modelId="{0B2A3065-4AB9-47D1-928D-8717E24ACEF2}">
      <dsp:nvSpPr>
        <dsp:cNvPr id="0" name=""/>
        <dsp:cNvSpPr/>
      </dsp:nvSpPr>
      <dsp:spPr>
        <a:xfrm>
          <a:off x="6482444" y="192778"/>
          <a:ext cx="1069921" cy="106992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3A88A-895C-429F-BABA-19E0792F96BC}">
      <dsp:nvSpPr>
        <dsp:cNvPr id="0" name=""/>
        <dsp:cNvSpPr/>
      </dsp:nvSpPr>
      <dsp:spPr>
        <a:xfrm>
          <a:off x="311074" y="2719581"/>
          <a:ext cx="7154714" cy="48194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C76C0-491F-41EE-BE67-7154A3A72D2C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B018C-EC08-45E7-8222-35E4E5D9037A}">
      <dsp:nvSpPr>
        <dsp:cNvPr id="0" name=""/>
        <dsp:cNvSpPr/>
      </dsp:nvSpPr>
      <dsp:spPr>
        <a:xfrm>
          <a:off x="391790" y="41421"/>
          <a:ext cx="7835792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Periféricos </a:t>
          </a:r>
          <a:r>
            <a:rPr lang="pt-PT" sz="2400" b="1" kern="1200" dirty="0" smtClean="0"/>
            <a:t>de entrada </a:t>
          </a:r>
          <a:r>
            <a:rPr lang="pt-PT" sz="2400" kern="1200" dirty="0" smtClean="0"/>
            <a:t>– permitem dar instruções ao computador, bem como introduzir dados</a:t>
          </a:r>
          <a:endParaRPr lang="pt-PT" sz="2400" kern="1200" dirty="0"/>
        </a:p>
      </dsp:txBody>
      <dsp:txXfrm>
        <a:off x="440786" y="90417"/>
        <a:ext cx="7737800" cy="905688"/>
      </dsp:txXfrm>
    </dsp:sp>
    <dsp:sp modelId="{7E2CDD10-AA4A-4E43-A6E4-42ED2988C438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10C23-B658-499D-9683-C88BA5C29647}">
      <dsp:nvSpPr>
        <dsp:cNvPr id="0" name=""/>
        <dsp:cNvSpPr/>
      </dsp:nvSpPr>
      <dsp:spPr>
        <a:xfrm>
          <a:off x="391790" y="1583661"/>
          <a:ext cx="7835792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Periféricos </a:t>
          </a:r>
          <a:r>
            <a:rPr lang="pt-PT" sz="2400" b="1" kern="1200" dirty="0" smtClean="0"/>
            <a:t>de saída </a:t>
          </a:r>
          <a:r>
            <a:rPr lang="pt-PT" sz="2400" kern="1200" dirty="0" smtClean="0"/>
            <a:t>– permitem disponibilizar informação para o exterior do sistema</a:t>
          </a:r>
          <a:endParaRPr lang="pt-PT" sz="2400" kern="1200" dirty="0"/>
        </a:p>
      </dsp:txBody>
      <dsp:txXfrm>
        <a:off x="440786" y="1632657"/>
        <a:ext cx="7737800" cy="905688"/>
      </dsp:txXfrm>
    </dsp:sp>
    <dsp:sp modelId="{03170F05-F2E1-4557-A88E-FCE89BD968F3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A6F6E-0C8E-4E72-A574-3EAECCB3B2A1}">
      <dsp:nvSpPr>
        <dsp:cNvPr id="0" name=""/>
        <dsp:cNvSpPr/>
      </dsp:nvSpPr>
      <dsp:spPr>
        <a:xfrm>
          <a:off x="391790" y="3125901"/>
          <a:ext cx="7835792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Periféricos </a:t>
          </a:r>
          <a:r>
            <a:rPr lang="pt-PT" sz="2400" b="1" kern="1200" dirty="0" smtClean="0"/>
            <a:t>de entrada/saída </a:t>
          </a:r>
          <a:r>
            <a:rPr lang="pt-PT" sz="2400" kern="1200" dirty="0" smtClean="0"/>
            <a:t>– permitem a entrada e saída de dados</a:t>
          </a:r>
          <a:endParaRPr lang="pt-PT" sz="2400" kern="1200" dirty="0"/>
        </a:p>
      </dsp:txBody>
      <dsp:txXfrm>
        <a:off x="440786" y="3174897"/>
        <a:ext cx="7737800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08011-AFC9-4052-813E-F477D79696FD}" type="datetimeFigureOut">
              <a:rPr lang="pt-PT" smtClean="0"/>
              <a:t>15/10/2018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151E4-11E4-464E-8EA2-B57D4F5A63D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284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293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80367" y="2689992"/>
            <a:ext cx="5084415" cy="34357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8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2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23242" y="40184"/>
            <a:ext cx="6643688" cy="567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88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47159" y="53578"/>
            <a:ext cx="6860873" cy="42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3"/>
              </a:lnSpc>
            </a:pPr>
            <a:r>
              <a:rPr lang="pt-PT" sz="2000" b="1" dirty="0" smtClean="0">
                <a:solidFill>
                  <a:schemeClr val="bg1"/>
                </a:solidFill>
              </a:rPr>
              <a:t>Funcionamento de um computador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01203" y="514945"/>
            <a:ext cx="8947841" cy="6206531"/>
          </a:xfrm>
          <a:prstGeom prst="roundRect">
            <a:avLst>
              <a:gd name="adj" fmla="val 2364"/>
            </a:avLst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76200" sx="101000" sy="101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688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02511" y="-988228"/>
            <a:ext cx="613756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3"/>
              </a:lnSpc>
            </a:pPr>
            <a:r>
              <a:rPr lang="pt-PT" sz="1875" b="1" dirty="0">
                <a:solidFill>
                  <a:prstClr val="white"/>
                </a:solidFill>
              </a:rPr>
              <a:t>A informação, o conhecimento e o mundo das tecnologias</a:t>
            </a:r>
          </a:p>
        </p:txBody>
      </p:sp>
    </p:spTree>
    <p:extLst>
      <p:ext uri="{BB962C8B-B14F-4D97-AF65-F5344CB8AC3E}">
        <p14:creationId xmlns:p14="http://schemas.microsoft.com/office/powerpoint/2010/main" val="22215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7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8386" y="3354874"/>
            <a:ext cx="3669030" cy="6903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Informação 7</a:t>
            </a:r>
            <a:endParaRPr lang="pt-PT" sz="1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386" y="2708920"/>
            <a:ext cx="2037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b="1" i="1" dirty="0" smtClean="0">
                <a:solidFill>
                  <a:schemeClr val="accent2"/>
                </a:solidFill>
              </a:rPr>
              <a:t>i</a:t>
            </a:r>
            <a:r>
              <a:rPr lang="pt-PT" sz="1400" b="1" i="1" dirty="0" smtClean="0">
                <a:solidFill>
                  <a:schemeClr val="accent2"/>
                </a:solidFill>
              </a:rPr>
              <a:t> </a:t>
            </a:r>
            <a:r>
              <a:rPr lang="pt-PT" sz="4400" b="1" dirty="0" smtClean="0">
                <a:solidFill>
                  <a:schemeClr val="accent2"/>
                </a:solidFill>
              </a:rPr>
              <a:t>TIC </a:t>
            </a:r>
            <a:r>
              <a:rPr lang="pt-PT" sz="4400" b="1" dirty="0">
                <a:solidFill>
                  <a:schemeClr val="accent2"/>
                </a:solidFill>
              </a:rPr>
              <a:t>7/8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386" y="4005064"/>
            <a:ext cx="5156089" cy="106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t-PT" sz="3600" dirty="0" smtClean="0">
                <a:solidFill>
                  <a:schemeClr val="bg1">
                    <a:lumMod val="50000"/>
                  </a:schemeClr>
                </a:solidFill>
              </a:rPr>
              <a:t>Funcionamento</a:t>
            </a:r>
            <a:br>
              <a:rPr lang="pt-PT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PT" sz="3600" dirty="0" smtClean="0">
                <a:solidFill>
                  <a:schemeClr val="bg1">
                    <a:lumMod val="50000"/>
                  </a:schemeClr>
                </a:solidFill>
              </a:rPr>
              <a:t>de um computador</a:t>
            </a:r>
            <a:endParaRPr lang="pt-PT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3873761"/>
            <a:ext cx="47625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68386" y="5598790"/>
            <a:ext cx="4763654" cy="329894"/>
          </a:xfrm>
          <a:prstGeom prst="rect">
            <a:avLst/>
          </a:prstGeom>
        </p:spPr>
        <p:txBody>
          <a:bodyPr/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9813" indent="-1039813">
              <a:buNone/>
            </a:pPr>
            <a:r>
              <a:rPr lang="pt-PT" sz="1600" dirty="0">
                <a:solidFill>
                  <a:schemeClr val="bg1">
                    <a:lumMod val="50000"/>
                  </a:schemeClr>
                </a:solidFill>
              </a:rPr>
              <a:t>Unidade </a:t>
            </a:r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</a:rPr>
              <a:t>A informação, o conhecimento e o mundo das tecnologias</a:t>
            </a:r>
            <a:endParaRPr lang="pt-P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9409517"/>
              </p:ext>
            </p:extLst>
          </p:nvPr>
        </p:nvGraphicFramePr>
        <p:xfrm>
          <a:off x="528835" y="1628800"/>
          <a:ext cx="807561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3348" y="634787"/>
            <a:ext cx="8412480" cy="607696"/>
          </a:xfrm>
          <a:prstGeom prst="rect">
            <a:avLst/>
          </a:prstGeom>
        </p:spPr>
        <p:txBody>
          <a:bodyPr/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Memórias Primárias - ROM</a:t>
            </a:r>
            <a:endParaRPr lang="pt-PT" sz="36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4447082"/>
              </p:ext>
            </p:extLst>
          </p:nvPr>
        </p:nvGraphicFramePr>
        <p:xfrm>
          <a:off x="467544" y="1268760"/>
          <a:ext cx="8229600" cy="197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70894927"/>
              </p:ext>
            </p:extLst>
          </p:nvPr>
        </p:nvGraphicFramePr>
        <p:xfrm>
          <a:off x="827584" y="3395824"/>
          <a:ext cx="7776864" cy="32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3348" y="634787"/>
            <a:ext cx="8412480" cy="607696"/>
          </a:xfrm>
          <a:prstGeom prst="rect">
            <a:avLst/>
          </a:prstGeom>
        </p:spPr>
        <p:txBody>
          <a:bodyPr/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Memórias Secundárias</a:t>
            </a:r>
            <a:endParaRPr lang="pt-PT" sz="36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Posição de Conteú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68438163"/>
              </p:ext>
            </p:extLst>
          </p:nvPr>
        </p:nvGraphicFramePr>
        <p:xfrm>
          <a:off x="426228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43348" y="634787"/>
            <a:ext cx="8412480" cy="607696"/>
          </a:xfrm>
          <a:prstGeom prst="rect">
            <a:avLst/>
          </a:prstGeom>
        </p:spPr>
        <p:txBody>
          <a:bodyPr/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Periféricos </a:t>
            </a:r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de entrada e/ou saída</a:t>
            </a:r>
            <a:endParaRPr lang="pt-PT" sz="36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611560" y="3212976"/>
            <a:ext cx="93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i="1" dirty="0" smtClean="0"/>
              <a:t>Scanner</a:t>
            </a:r>
            <a:endParaRPr lang="pt-PT" i="1" dirty="0"/>
          </a:p>
        </p:txBody>
      </p:sp>
      <p:sp>
        <p:nvSpPr>
          <p:cNvPr id="11" name="Rectângulo 10"/>
          <p:cNvSpPr/>
          <p:nvPr/>
        </p:nvSpPr>
        <p:spPr>
          <a:xfrm>
            <a:off x="2424915" y="3212976"/>
            <a:ext cx="200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dirty="0" smtClean="0"/>
              <a:t>Mesa digitalizadora</a:t>
            </a:r>
            <a:endParaRPr lang="pt-PT" dirty="0"/>
          </a:p>
        </p:txBody>
      </p:sp>
      <p:sp>
        <p:nvSpPr>
          <p:cNvPr id="12" name="Rectângulo 11"/>
          <p:cNvSpPr/>
          <p:nvPr/>
        </p:nvSpPr>
        <p:spPr>
          <a:xfrm>
            <a:off x="5307601" y="3212976"/>
            <a:ext cx="1350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dirty="0" smtClean="0"/>
              <a:t>Caneta ótica</a:t>
            </a:r>
            <a:endParaRPr lang="pt-PT" dirty="0"/>
          </a:p>
        </p:txBody>
      </p:sp>
      <p:sp>
        <p:nvSpPr>
          <p:cNvPr id="14" name="Rectângulo 13"/>
          <p:cNvSpPr/>
          <p:nvPr/>
        </p:nvSpPr>
        <p:spPr>
          <a:xfrm>
            <a:off x="538220" y="5939988"/>
            <a:ext cx="100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i="1" dirty="0" smtClean="0"/>
              <a:t>Webcam</a:t>
            </a:r>
            <a:endParaRPr lang="pt-PT" i="1" dirty="0"/>
          </a:p>
        </p:txBody>
      </p:sp>
      <p:sp>
        <p:nvSpPr>
          <p:cNvPr id="15" name="Rectângulo 14"/>
          <p:cNvSpPr/>
          <p:nvPr/>
        </p:nvSpPr>
        <p:spPr>
          <a:xfrm>
            <a:off x="7535301" y="3212976"/>
            <a:ext cx="614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dirty="0"/>
              <a:t>R</a:t>
            </a:r>
            <a:r>
              <a:rPr lang="pt-PT" dirty="0" smtClean="0"/>
              <a:t>ato</a:t>
            </a:r>
            <a:endParaRPr lang="pt-PT" dirty="0"/>
          </a:p>
        </p:txBody>
      </p:sp>
      <p:sp>
        <p:nvSpPr>
          <p:cNvPr id="16" name="Rectângulo 15"/>
          <p:cNvSpPr/>
          <p:nvPr/>
        </p:nvSpPr>
        <p:spPr>
          <a:xfrm>
            <a:off x="2342040" y="5939988"/>
            <a:ext cx="1155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dirty="0" smtClean="0"/>
              <a:t>Microfone</a:t>
            </a:r>
            <a:endParaRPr lang="pt-PT" dirty="0"/>
          </a:p>
        </p:txBody>
      </p:sp>
      <p:sp>
        <p:nvSpPr>
          <p:cNvPr id="17" name="Rectângulo 16"/>
          <p:cNvSpPr/>
          <p:nvPr/>
        </p:nvSpPr>
        <p:spPr>
          <a:xfrm>
            <a:off x="4291925" y="5939988"/>
            <a:ext cx="2333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dirty="0" smtClean="0"/>
              <a:t>Leitor de código barras</a:t>
            </a:r>
            <a:endParaRPr lang="pt-PT" dirty="0"/>
          </a:p>
        </p:txBody>
      </p:sp>
      <p:sp>
        <p:nvSpPr>
          <p:cNvPr id="18" name="Rectângulo 17"/>
          <p:cNvSpPr/>
          <p:nvPr/>
        </p:nvSpPr>
        <p:spPr>
          <a:xfrm>
            <a:off x="7419696" y="5939988"/>
            <a:ext cx="89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dirty="0" smtClean="0"/>
              <a:t>Teclado</a:t>
            </a:r>
            <a:endParaRPr lang="pt-P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9950" y="1768939"/>
            <a:ext cx="2040450" cy="13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2877" t="11252" r="5065" b="6091"/>
          <a:stretch/>
        </p:blipFill>
        <p:spPr>
          <a:xfrm>
            <a:off x="251520" y="1844824"/>
            <a:ext cx="1656184" cy="1224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5907" y="2142532"/>
            <a:ext cx="1550119" cy="6364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375287"/>
            <a:ext cx="1886505" cy="12576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/>
          <a:srcRect l="11256" t="9205" r="13158"/>
          <a:stretch/>
        </p:blipFill>
        <p:spPr>
          <a:xfrm>
            <a:off x="6948264" y="1914745"/>
            <a:ext cx="1565898" cy="12540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/>
          <a:srcRect l="4325" t="6624"/>
          <a:stretch/>
        </p:blipFill>
        <p:spPr>
          <a:xfrm>
            <a:off x="395536" y="4248705"/>
            <a:ext cx="1368152" cy="151083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565177"/>
            <a:ext cx="1892288" cy="133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/>
          <a:srcRect l="2498" t="6077" r="1"/>
          <a:stretch/>
        </p:blipFill>
        <p:spPr>
          <a:xfrm>
            <a:off x="6876256" y="4581128"/>
            <a:ext cx="2143095" cy="110103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243348" y="634787"/>
            <a:ext cx="8412480" cy="607696"/>
          </a:xfrm>
          <a:prstGeom prst="rect">
            <a:avLst/>
          </a:prstGeom>
        </p:spPr>
        <p:txBody>
          <a:bodyPr/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Periféricos </a:t>
            </a:r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de entrada (</a:t>
            </a:r>
            <a:r>
              <a:rPr lang="pt-PT" sz="3600" b="1" i="1" dirty="0" smtClean="0">
                <a:solidFill>
                  <a:schemeClr val="accent2"/>
                </a:solidFill>
                <a:latin typeface="+mn-lt"/>
              </a:rPr>
              <a:t>input</a:t>
            </a:r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)</a:t>
            </a:r>
            <a:endParaRPr lang="pt-PT" sz="36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7308303" y="3244334"/>
            <a:ext cx="955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dirty="0" smtClean="0"/>
              <a:t>Monitor</a:t>
            </a: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3815735" y="4549614"/>
            <a:ext cx="1512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dirty="0" smtClean="0"/>
              <a:t>Auscultadores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899592" y="5859120"/>
            <a:ext cx="821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i="1" dirty="0" err="1" smtClean="0"/>
              <a:t>Plotter</a:t>
            </a:r>
            <a:endParaRPr lang="pt-PT" i="1" dirty="0"/>
          </a:p>
        </p:txBody>
      </p:sp>
      <p:sp>
        <p:nvSpPr>
          <p:cNvPr id="8" name="Rectângulo 7"/>
          <p:cNvSpPr/>
          <p:nvPr/>
        </p:nvSpPr>
        <p:spPr>
          <a:xfrm>
            <a:off x="627389" y="3244334"/>
            <a:ext cx="1493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dirty="0" err="1" smtClean="0"/>
              <a:t>Videoprojetor</a:t>
            </a:r>
            <a:endParaRPr lang="pt-PT" dirty="0"/>
          </a:p>
        </p:txBody>
      </p:sp>
      <p:sp>
        <p:nvSpPr>
          <p:cNvPr id="9" name="Rectângulo 8"/>
          <p:cNvSpPr/>
          <p:nvPr/>
        </p:nvSpPr>
        <p:spPr>
          <a:xfrm>
            <a:off x="6948264" y="5859120"/>
            <a:ext cx="1228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dirty="0" smtClean="0"/>
              <a:t>Impressora</a:t>
            </a:r>
            <a:endParaRPr lang="pt-P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175" t="2101"/>
          <a:stretch/>
        </p:blipFill>
        <p:spPr>
          <a:xfrm>
            <a:off x="291401" y="4208202"/>
            <a:ext cx="2088232" cy="16509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2411" y="1988840"/>
            <a:ext cx="2323675" cy="2430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/>
          <a:srcRect l="4123" t="10582"/>
          <a:stretch/>
        </p:blipFill>
        <p:spPr>
          <a:xfrm>
            <a:off x="326748" y="1628800"/>
            <a:ext cx="2432094" cy="1512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28" y="1403113"/>
            <a:ext cx="1984936" cy="181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/>
          <a:srcRect l="2757" t="4243"/>
          <a:stretch/>
        </p:blipFill>
        <p:spPr>
          <a:xfrm>
            <a:off x="6372200" y="3861048"/>
            <a:ext cx="2539534" cy="1876378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43348" y="634787"/>
            <a:ext cx="8412480" cy="607696"/>
          </a:xfrm>
          <a:prstGeom prst="rect">
            <a:avLst/>
          </a:prstGeom>
        </p:spPr>
        <p:txBody>
          <a:bodyPr/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Periféricos </a:t>
            </a:r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de saída (</a:t>
            </a:r>
            <a:r>
              <a:rPr lang="pt-PT" sz="3600" b="1" i="1" dirty="0" smtClean="0">
                <a:solidFill>
                  <a:schemeClr val="accent2"/>
                </a:solidFill>
                <a:latin typeface="+mn-lt"/>
              </a:rPr>
              <a:t>output</a:t>
            </a:r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)</a:t>
            </a:r>
            <a:endParaRPr lang="pt-PT" sz="36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611560" y="3059668"/>
            <a:ext cx="818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i="1" dirty="0" smtClean="0"/>
              <a:t>Router</a:t>
            </a:r>
            <a:endParaRPr lang="pt-PT" i="1" dirty="0"/>
          </a:p>
        </p:txBody>
      </p:sp>
      <p:sp>
        <p:nvSpPr>
          <p:cNvPr id="8" name="Rectângulo 7"/>
          <p:cNvSpPr/>
          <p:nvPr/>
        </p:nvSpPr>
        <p:spPr>
          <a:xfrm>
            <a:off x="539552" y="5877272"/>
            <a:ext cx="1446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dirty="0" smtClean="0"/>
              <a:t>Placa de rede</a:t>
            </a:r>
            <a:endParaRPr lang="pt-PT" dirty="0"/>
          </a:p>
        </p:txBody>
      </p:sp>
      <p:sp>
        <p:nvSpPr>
          <p:cNvPr id="9" name="Rectângulo 8"/>
          <p:cNvSpPr/>
          <p:nvPr/>
        </p:nvSpPr>
        <p:spPr>
          <a:xfrm>
            <a:off x="3318323" y="5877272"/>
            <a:ext cx="2507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dirty="0" smtClean="0"/>
              <a:t>Impressora multifunções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7308304" y="3059668"/>
            <a:ext cx="1526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dirty="0" smtClean="0"/>
              <a:t>Câmara digital</a:t>
            </a:r>
            <a:endParaRPr lang="pt-PT" dirty="0"/>
          </a:p>
        </p:txBody>
      </p:sp>
      <p:sp>
        <p:nvSpPr>
          <p:cNvPr id="11" name="Rectângulo 10"/>
          <p:cNvSpPr/>
          <p:nvPr/>
        </p:nvSpPr>
        <p:spPr>
          <a:xfrm>
            <a:off x="5364088" y="3059668"/>
            <a:ext cx="1286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i="1" dirty="0" smtClean="0"/>
              <a:t>Drive</a:t>
            </a:r>
            <a:r>
              <a:rPr lang="pt-PT" dirty="0" smtClean="0"/>
              <a:t> de CD</a:t>
            </a:r>
            <a:endParaRPr lang="pt-PT" dirty="0"/>
          </a:p>
        </p:txBody>
      </p:sp>
      <p:sp>
        <p:nvSpPr>
          <p:cNvPr id="12" name="Rectângulo 11"/>
          <p:cNvSpPr/>
          <p:nvPr/>
        </p:nvSpPr>
        <p:spPr>
          <a:xfrm>
            <a:off x="2915816" y="3059668"/>
            <a:ext cx="13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dirty="0" smtClean="0"/>
              <a:t>Monitor tátil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7524328" y="5877272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i="1" dirty="0" err="1" smtClean="0"/>
              <a:t>pens</a:t>
            </a:r>
            <a:endParaRPr lang="pt-PT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332" r="7426"/>
          <a:stretch/>
        </p:blipFill>
        <p:spPr>
          <a:xfrm>
            <a:off x="251519" y="1573199"/>
            <a:ext cx="1728193" cy="134369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5129" y="1419459"/>
            <a:ext cx="2246862" cy="164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702216"/>
            <a:ext cx="1321340" cy="12216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21435" y="1518143"/>
            <a:ext cx="1465365" cy="10995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968" y="4488402"/>
            <a:ext cx="2075784" cy="13888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/>
          <a:srcRect l="5470" t="6612"/>
          <a:stretch/>
        </p:blipFill>
        <p:spPr>
          <a:xfrm>
            <a:off x="3306925" y="4077072"/>
            <a:ext cx="2489211" cy="1647136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512" y="4299496"/>
            <a:ext cx="2023620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43348" y="634787"/>
            <a:ext cx="8412480" cy="607696"/>
          </a:xfrm>
          <a:prstGeom prst="rect">
            <a:avLst/>
          </a:prstGeom>
        </p:spPr>
        <p:txBody>
          <a:bodyPr/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Periféricos </a:t>
            </a:r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de entrada/saída</a:t>
            </a:r>
            <a:endParaRPr lang="pt-PT" sz="36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21171584"/>
              </p:ext>
            </p:extLst>
          </p:nvPr>
        </p:nvGraphicFramePr>
        <p:xfrm>
          <a:off x="539552" y="1124744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43348" y="634787"/>
            <a:ext cx="8412480" cy="607696"/>
          </a:xfrm>
          <a:prstGeom prst="rect">
            <a:avLst/>
          </a:prstGeom>
        </p:spPr>
        <p:txBody>
          <a:bodyPr/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Tipos de </a:t>
            </a:r>
            <a:r>
              <a:rPr lang="pt-PT" sz="3600" b="1" i="1" dirty="0" smtClean="0">
                <a:solidFill>
                  <a:schemeClr val="accent2"/>
                </a:solidFill>
                <a:latin typeface="+mn-lt"/>
              </a:rPr>
              <a:t>Software</a:t>
            </a:r>
            <a:endParaRPr lang="pt-PT" sz="3600" b="1" i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8386" y="3354874"/>
            <a:ext cx="3669030" cy="6903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Informação 7</a:t>
            </a:r>
            <a:endParaRPr lang="pt-PT" sz="1800" b="1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386" y="2708920"/>
            <a:ext cx="2037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b="1" i="1" dirty="0" smtClean="0">
                <a:solidFill>
                  <a:srgbClr val="ED7D31"/>
                </a:solidFill>
              </a:rPr>
              <a:t>i</a:t>
            </a:r>
            <a:r>
              <a:rPr lang="pt-PT" sz="1400" b="1" i="1" dirty="0" smtClean="0">
                <a:solidFill>
                  <a:srgbClr val="ED7D31"/>
                </a:solidFill>
              </a:rPr>
              <a:t> </a:t>
            </a:r>
            <a:r>
              <a:rPr lang="pt-PT" sz="4400" b="1" dirty="0" smtClean="0">
                <a:solidFill>
                  <a:srgbClr val="ED7D31"/>
                </a:solidFill>
              </a:rPr>
              <a:t>TIC </a:t>
            </a:r>
            <a:r>
              <a:rPr lang="pt-PT" sz="4400" b="1" dirty="0">
                <a:solidFill>
                  <a:srgbClr val="ED7D31"/>
                </a:solidFill>
              </a:rPr>
              <a:t>7/8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386" y="4005064"/>
            <a:ext cx="5156089" cy="106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pt-PT" sz="3600" dirty="0" smtClean="0">
                <a:solidFill>
                  <a:prstClr val="white">
                    <a:lumMod val="50000"/>
                  </a:prstClr>
                </a:solidFill>
              </a:rPr>
              <a:t>Funcionamento</a:t>
            </a:r>
            <a:br>
              <a:rPr lang="pt-PT" sz="3600" dirty="0" smtClean="0">
                <a:solidFill>
                  <a:prstClr val="white">
                    <a:lumMod val="50000"/>
                  </a:prstClr>
                </a:solidFill>
              </a:rPr>
            </a:br>
            <a:r>
              <a:rPr lang="pt-PT" sz="3600" dirty="0" smtClean="0">
                <a:solidFill>
                  <a:prstClr val="white">
                    <a:lumMod val="50000"/>
                  </a:prstClr>
                </a:solidFill>
              </a:rPr>
              <a:t>de um computador</a:t>
            </a:r>
            <a:endParaRPr lang="pt-PT" sz="3600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3873761"/>
            <a:ext cx="47625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168386" y="5598790"/>
            <a:ext cx="4763654" cy="329894"/>
          </a:xfrm>
          <a:prstGeom prst="rect">
            <a:avLst/>
          </a:prstGeom>
        </p:spPr>
        <p:txBody>
          <a:bodyPr/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9813" indent="-1039813">
              <a:buFont typeface="Arial" panose="020B0604020202020204" pitchFamily="34" charset="0"/>
              <a:buNone/>
            </a:pPr>
            <a:r>
              <a:rPr lang="pt-PT" sz="1600" dirty="0">
                <a:solidFill>
                  <a:prstClr val="white">
                    <a:lumMod val="50000"/>
                  </a:prstClr>
                </a:solidFill>
              </a:rPr>
              <a:t>Unidade </a:t>
            </a:r>
            <a:r>
              <a:rPr lang="pt-PT" sz="1600" dirty="0" smtClean="0">
                <a:solidFill>
                  <a:prstClr val="white">
                    <a:lumMod val="50000"/>
                  </a:prstClr>
                </a:solidFill>
              </a:rPr>
              <a:t>1 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</a:rPr>
              <a:t>– </a:t>
            </a:r>
            <a:r>
              <a:rPr lang="pt-PT" sz="1600" dirty="0" smtClean="0">
                <a:solidFill>
                  <a:prstClr val="white">
                    <a:lumMod val="50000"/>
                  </a:prstClr>
                </a:solidFill>
              </a:rPr>
              <a:t>A informação, o conhecimento e o mundo das tecnologias</a:t>
            </a:r>
            <a:endParaRPr lang="pt-PT" sz="1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Posição de Conteú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75900455"/>
              </p:ext>
            </p:extLst>
          </p:nvPr>
        </p:nvGraphicFramePr>
        <p:xfrm>
          <a:off x="457200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43348" y="634787"/>
            <a:ext cx="8412480" cy="607696"/>
          </a:xfrm>
          <a:prstGeom prst="rect">
            <a:avLst/>
          </a:prstGeom>
        </p:spPr>
        <p:txBody>
          <a:bodyPr/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Componentes elementares</a:t>
            </a:r>
            <a:endParaRPr lang="pt-PT" sz="36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0646797"/>
              </p:ext>
            </p:extLst>
          </p:nvPr>
        </p:nvGraphicFramePr>
        <p:xfrm>
          <a:off x="647564" y="692696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401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12212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3348" y="634787"/>
            <a:ext cx="8412480" cy="607696"/>
          </a:xfrm>
          <a:prstGeom prst="rect">
            <a:avLst/>
          </a:prstGeom>
        </p:spPr>
        <p:txBody>
          <a:bodyPr/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i="1" dirty="0" smtClean="0">
                <a:solidFill>
                  <a:schemeClr val="accent2"/>
                </a:solidFill>
                <a:latin typeface="+mn-lt"/>
              </a:rPr>
              <a:t>Software</a:t>
            </a:r>
            <a:endParaRPr lang="pt-PT" sz="3600" b="1" i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940" y="2420888"/>
            <a:ext cx="3600400" cy="360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01356" y="3052957"/>
            <a:ext cx="13784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Disco rígido</a:t>
            </a:r>
            <a:endParaRPr lang="pt-PT" dirty="0"/>
          </a:p>
        </p:txBody>
      </p:sp>
      <p:cxnSp>
        <p:nvCxnSpPr>
          <p:cNvPr id="7" name="Straight Connector 6"/>
          <p:cNvCxnSpPr>
            <a:stCxn id="5" idx="3"/>
          </p:cNvCxnSpPr>
          <p:nvPr/>
        </p:nvCxnSpPr>
        <p:spPr>
          <a:xfrm>
            <a:off x="1979852" y="3237623"/>
            <a:ext cx="936104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3"/>
          <p:cNvSpPr txBox="1"/>
          <p:nvPr/>
        </p:nvSpPr>
        <p:spPr>
          <a:xfrm>
            <a:off x="601356" y="4332131"/>
            <a:ext cx="13784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CPU</a:t>
            </a:r>
            <a:endParaRPr lang="pt-PT" dirty="0"/>
          </a:p>
        </p:txBody>
      </p:sp>
      <p:cxnSp>
        <p:nvCxnSpPr>
          <p:cNvPr id="15" name="Straight Connector 14"/>
          <p:cNvCxnSpPr>
            <a:stCxn id="14" idx="3"/>
          </p:cNvCxnSpPr>
          <p:nvPr/>
        </p:nvCxnSpPr>
        <p:spPr>
          <a:xfrm>
            <a:off x="1979852" y="4516797"/>
            <a:ext cx="936104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601356" y="5241973"/>
            <a:ext cx="13784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Teclado</a:t>
            </a:r>
            <a:endParaRPr lang="pt-PT" dirty="0"/>
          </a:p>
        </p:txBody>
      </p:sp>
      <p:cxnSp>
        <p:nvCxnSpPr>
          <p:cNvPr id="17" name="Straight Connector 16"/>
          <p:cNvCxnSpPr>
            <a:stCxn id="16" idx="3"/>
          </p:cNvCxnSpPr>
          <p:nvPr/>
        </p:nvCxnSpPr>
        <p:spPr>
          <a:xfrm>
            <a:off x="1979852" y="5426639"/>
            <a:ext cx="936104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TextBox 17"/>
          <p:cNvSpPr txBox="1"/>
          <p:nvPr/>
        </p:nvSpPr>
        <p:spPr>
          <a:xfrm>
            <a:off x="6876396" y="2047450"/>
            <a:ext cx="13784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Placa gráfica</a:t>
            </a:r>
            <a:endParaRPr lang="pt-PT" dirty="0"/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>
          <a:xfrm flipV="1">
            <a:off x="5436236" y="2232116"/>
            <a:ext cx="1440160" cy="1005507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0"/>
          <p:cNvSpPr txBox="1"/>
          <p:nvPr/>
        </p:nvSpPr>
        <p:spPr>
          <a:xfrm>
            <a:off x="6876396" y="3386335"/>
            <a:ext cx="13784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/>
              <a:t>R</a:t>
            </a:r>
            <a:r>
              <a:rPr lang="pt-PT" dirty="0" smtClean="0"/>
              <a:t>ato</a:t>
            </a:r>
            <a:endParaRPr lang="pt-PT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300332" y="3571001"/>
            <a:ext cx="576064" cy="1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Box 23"/>
          <p:cNvSpPr txBox="1"/>
          <p:nvPr/>
        </p:nvSpPr>
        <p:spPr>
          <a:xfrm>
            <a:off x="6937920" y="4342122"/>
            <a:ext cx="137849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Cabo de rede e cabo USB</a:t>
            </a:r>
            <a:endParaRPr lang="pt-PT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361856" y="4526788"/>
            <a:ext cx="576064" cy="1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25"/>
          <p:cNvSpPr txBox="1"/>
          <p:nvPr/>
        </p:nvSpPr>
        <p:spPr>
          <a:xfrm>
            <a:off x="5076196" y="1477223"/>
            <a:ext cx="13784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Disco ótico</a:t>
            </a:r>
            <a:endParaRPr lang="pt-PT" dirty="0"/>
          </a:p>
        </p:txBody>
      </p:sp>
      <p:cxnSp>
        <p:nvCxnSpPr>
          <p:cNvPr id="27" name="Straight Connector 26"/>
          <p:cNvCxnSpPr>
            <a:stCxn id="26" idx="2"/>
          </p:cNvCxnSpPr>
          <p:nvPr/>
        </p:nvCxnSpPr>
        <p:spPr>
          <a:xfrm flipH="1">
            <a:off x="5523660" y="1846555"/>
            <a:ext cx="241784" cy="557343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29"/>
          <p:cNvSpPr txBox="1"/>
          <p:nvPr/>
        </p:nvSpPr>
        <p:spPr>
          <a:xfrm>
            <a:off x="601356" y="1896768"/>
            <a:ext cx="13784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i="1" dirty="0" smtClean="0"/>
              <a:t>Flat cable</a:t>
            </a:r>
            <a:endParaRPr lang="pt-PT" i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979852" y="2082679"/>
            <a:ext cx="2088232" cy="410217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/>
          <p:cNvSpPr txBox="1"/>
          <p:nvPr/>
        </p:nvSpPr>
        <p:spPr>
          <a:xfrm>
            <a:off x="6937920" y="5514036"/>
            <a:ext cx="13784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Placa de memória</a:t>
            </a:r>
            <a:endParaRPr lang="pt-PT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644148" y="4558249"/>
            <a:ext cx="2293772" cy="1108993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243348" y="634787"/>
            <a:ext cx="8412480" cy="607696"/>
          </a:xfrm>
          <a:prstGeom prst="rect">
            <a:avLst/>
          </a:prstGeom>
        </p:spPr>
        <p:txBody>
          <a:bodyPr/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i="1" dirty="0" smtClean="0">
                <a:solidFill>
                  <a:schemeClr val="accent2"/>
                </a:solidFill>
                <a:latin typeface="+mn-lt"/>
              </a:rPr>
              <a:t>Hardware</a:t>
            </a:r>
            <a:endParaRPr lang="pt-PT" sz="3600" b="1" i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83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5"/>
          <a:stretch/>
        </p:blipFill>
        <p:spPr>
          <a:xfrm>
            <a:off x="4211961" y="1844824"/>
            <a:ext cx="4752528" cy="3888432"/>
          </a:xfrm>
          <a:prstGeom prst="rect">
            <a:avLst/>
          </a:prstGeom>
        </p:spPr>
      </p:pic>
      <p:sp>
        <p:nvSpPr>
          <p:cNvPr id="4" name="Marcador de Posição de Conteúdo 3"/>
          <p:cNvSpPr>
            <a:spLocks noGrp="1"/>
          </p:cNvSpPr>
          <p:nvPr>
            <p:ph sz="half" idx="4294967295"/>
          </p:nvPr>
        </p:nvSpPr>
        <p:spPr>
          <a:xfrm>
            <a:off x="323528" y="1600199"/>
            <a:ext cx="4248472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PT" sz="2400" dirty="0" smtClean="0"/>
              <a:t>O CPU (</a:t>
            </a:r>
            <a:r>
              <a:rPr lang="pt-PT" sz="2400" i="1" dirty="0" smtClean="0"/>
              <a:t>Central </a:t>
            </a:r>
            <a:r>
              <a:rPr lang="pt-PT" sz="2400" i="1" dirty="0" err="1" smtClean="0"/>
              <a:t>Processing</a:t>
            </a:r>
            <a:r>
              <a:rPr lang="pt-PT" sz="2400" i="1" dirty="0" smtClean="0"/>
              <a:t> </a:t>
            </a:r>
            <a:r>
              <a:rPr lang="pt-PT" sz="2400" i="1" dirty="0" err="1" smtClean="0"/>
              <a:t>Unit</a:t>
            </a:r>
            <a:r>
              <a:rPr lang="pt-PT" sz="2400" dirty="0" smtClean="0"/>
              <a:t>) é o principal responsável pelo funcionamento e desempenho do computador.</a:t>
            </a:r>
          </a:p>
          <a:p>
            <a:pPr marL="0" indent="0">
              <a:buNone/>
            </a:pPr>
            <a:r>
              <a:rPr lang="pt-PT" sz="2400" dirty="0" smtClean="0"/>
              <a:t>A sua velocidade é medida em GHz e determina a quantidade de dados que é processada.</a:t>
            </a:r>
            <a:endParaRPr lang="pt-PT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348" y="634787"/>
            <a:ext cx="8412480" cy="607696"/>
          </a:xfrm>
          <a:prstGeom prst="rect">
            <a:avLst/>
          </a:prstGeom>
        </p:spPr>
        <p:txBody>
          <a:bodyPr/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Unidade Central de Processamento</a:t>
            </a:r>
            <a:endParaRPr lang="pt-PT" sz="36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323528" y="1600199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PT" sz="2400" dirty="0" smtClean="0"/>
              <a:t>Serve de base de instalação para todos os componentes de um computador.</a:t>
            </a:r>
          </a:p>
          <a:p>
            <a:pPr marL="0" indent="0">
              <a:buNone/>
            </a:pPr>
            <a:r>
              <a:rPr lang="pt-PT" sz="2400" dirty="0" smtClean="0"/>
              <a:t>Tem como função permitir que o processador comunique com todos os periféricos instalados com maior velocidade e fiabilidade.</a:t>
            </a:r>
            <a:endParaRPr lang="pt-PT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5754" t="2166" r="6500"/>
          <a:stretch/>
        </p:blipFill>
        <p:spPr>
          <a:xfrm>
            <a:off x="4572000" y="1988840"/>
            <a:ext cx="4392488" cy="32535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348" y="634787"/>
            <a:ext cx="8412480" cy="607696"/>
          </a:xfrm>
          <a:prstGeom prst="rect">
            <a:avLst/>
          </a:prstGeom>
        </p:spPr>
        <p:txBody>
          <a:bodyPr/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Placa-mãe (</a:t>
            </a:r>
            <a:r>
              <a:rPr lang="pt-PT" sz="3600" b="1" i="1" dirty="0" smtClean="0">
                <a:solidFill>
                  <a:schemeClr val="accent2"/>
                </a:solidFill>
                <a:latin typeface="+mn-lt"/>
              </a:rPr>
              <a:t>motherboard</a:t>
            </a:r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)</a:t>
            </a:r>
            <a:endParaRPr lang="pt-PT" sz="36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Posição de Conteú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8374130"/>
              </p:ext>
            </p:extLst>
          </p:nvPr>
        </p:nvGraphicFramePr>
        <p:xfrm>
          <a:off x="446856" y="171134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43348" y="634787"/>
            <a:ext cx="8412480" cy="607696"/>
          </a:xfrm>
          <a:prstGeom prst="rect">
            <a:avLst/>
          </a:prstGeom>
        </p:spPr>
        <p:txBody>
          <a:bodyPr/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Tipos de Memórias</a:t>
            </a:r>
            <a:endParaRPr lang="pt-PT" sz="36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7065391"/>
              </p:ext>
            </p:extLst>
          </p:nvPr>
        </p:nvGraphicFramePr>
        <p:xfrm>
          <a:off x="271511" y="1685056"/>
          <a:ext cx="5410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7739" y="2826639"/>
            <a:ext cx="1990725" cy="1323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56176" y="4293096"/>
            <a:ext cx="27630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</a:rPr>
              <a:t>PLACA DE MEMÓRIA INTERNA</a:t>
            </a:r>
            <a:endParaRPr lang="pt-PT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3348" y="634787"/>
            <a:ext cx="8412480" cy="607696"/>
          </a:xfrm>
          <a:prstGeom prst="rect">
            <a:avLst/>
          </a:prstGeom>
        </p:spPr>
        <p:txBody>
          <a:bodyPr/>
          <a:lstStyle>
            <a:lvl1pPr algn="l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 smtClean="0">
                <a:solidFill>
                  <a:schemeClr val="accent2"/>
                </a:solidFill>
                <a:latin typeface="+mn-lt"/>
              </a:rPr>
              <a:t>Memórias Primárias - RAM</a:t>
            </a:r>
            <a:endParaRPr lang="pt-PT" sz="36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311e4f13cd1d940c9929fd0dbbae83280f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492</Words>
  <Application>Microsoft Office PowerPoint</Application>
  <PresentationFormat>Apresentação no Ecrã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Funcionamento de um computador</dc:title>
  <dc:creator>User</dc:creator>
  <cp:lastModifiedBy>Andreia Veloso</cp:lastModifiedBy>
  <cp:revision>68</cp:revision>
  <dcterms:created xsi:type="dcterms:W3CDTF">2014-05-28T09:51:51Z</dcterms:created>
  <dcterms:modified xsi:type="dcterms:W3CDTF">2018-10-15T11:18:09Z</dcterms:modified>
</cp:coreProperties>
</file>