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92" r:id="rId2"/>
    <p:sldId id="257" r:id="rId3"/>
    <p:sldId id="286" r:id="rId4"/>
    <p:sldId id="279" r:id="rId5"/>
    <p:sldId id="282" r:id="rId6"/>
    <p:sldId id="283" r:id="rId7"/>
    <p:sldId id="285" r:id="rId8"/>
    <p:sldId id="284" r:id="rId9"/>
    <p:sldId id="291" r:id="rId10"/>
    <p:sldId id="281" r:id="rId11"/>
    <p:sldId id="293" r:id="rId12"/>
    <p:sldId id="294" r:id="rId13"/>
    <p:sldId id="295" r:id="rId14"/>
    <p:sldId id="296" r:id="rId15"/>
    <p:sldId id="297" r:id="rId16"/>
    <p:sldId id="290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 Filipe Ferreira" initials="RFF" lastIdx="2" clrIdx="0">
    <p:extLst>
      <p:ext uri="{19B8F6BF-5375-455C-9EA6-DF929625EA0E}">
        <p15:presenceInfo xmlns:p15="http://schemas.microsoft.com/office/powerpoint/2012/main" userId="S-1-5-21-218446187-2021206341-1862565094-54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C2"/>
    <a:srgbClr val="FF3300"/>
    <a:srgbClr val="A34E92"/>
    <a:srgbClr val="6469AB"/>
    <a:srgbClr val="8AB367"/>
    <a:srgbClr val="0080C5"/>
    <a:srgbClr val="007FC4"/>
    <a:srgbClr val="CD5725"/>
    <a:srgbClr val="DC9320"/>
    <a:srgbClr val="EFC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1284" y="-168"/>
      </p:cViewPr>
      <p:guideLst>
        <p:guide orient="horz" pos="1344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C489C-4F18-4D5F-AD4B-018229115BAE}" type="doc">
      <dgm:prSet loTypeId="urn:microsoft.com/office/officeart/2005/8/layout/radial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B13490E5-B8F0-4748-91CB-43D4BE701886}">
      <dgm:prSet phldrT="[Texto]" custT="1"/>
      <dgm:spPr/>
      <dgm:t>
        <a:bodyPr/>
        <a:lstStyle/>
        <a:p>
          <a:r>
            <a:rPr lang="pt-PT" sz="2400" b="1" dirty="0" smtClean="0"/>
            <a:t>Serviços disponibilizados</a:t>
          </a:r>
          <a:endParaRPr lang="pt-PT" sz="2400" dirty="0"/>
        </a:p>
      </dgm:t>
    </dgm:pt>
    <dgm:pt modelId="{FDA2E111-F325-43C3-A01A-FB03CB92FE72}" type="parTrans" cxnId="{BF4608A9-F7F1-4633-B6B0-69B0D6407D59}">
      <dgm:prSet/>
      <dgm:spPr/>
      <dgm:t>
        <a:bodyPr/>
        <a:lstStyle/>
        <a:p>
          <a:endParaRPr lang="pt-PT"/>
        </a:p>
      </dgm:t>
    </dgm:pt>
    <dgm:pt modelId="{BB0E8617-ADBB-4BC5-9663-B28E0F97B8B3}" type="sibTrans" cxnId="{BF4608A9-F7F1-4633-B6B0-69B0D6407D59}">
      <dgm:prSet/>
      <dgm:spPr/>
      <dgm:t>
        <a:bodyPr/>
        <a:lstStyle/>
        <a:p>
          <a:endParaRPr lang="pt-PT"/>
        </a:p>
      </dgm:t>
    </dgm:pt>
    <dgm:pt modelId="{1B97DCDC-08EE-4F0D-859C-C536D29BFC0E}">
      <dgm:prSet phldrT="[Texto]" custT="1"/>
      <dgm:spPr/>
      <dgm:t>
        <a:bodyPr/>
        <a:lstStyle/>
        <a:p>
          <a:r>
            <a:rPr lang="pt-PT" sz="1800" b="1" i="1" dirty="0" smtClean="0">
              <a:latin typeface="+mn-lt"/>
            </a:rPr>
            <a:t>Correio eletrónico </a:t>
          </a:r>
          <a:endParaRPr lang="pt-PT" sz="1800" b="1" dirty="0">
            <a:latin typeface="+mn-lt"/>
          </a:endParaRPr>
        </a:p>
      </dgm:t>
    </dgm:pt>
    <dgm:pt modelId="{E7C2BB6C-ADD6-41F0-A262-C5AC057B83D3}" type="parTrans" cxnId="{BE4F8758-EC81-4D55-BBCF-BC31235094EC}">
      <dgm:prSet/>
      <dgm:spPr/>
      <dgm:t>
        <a:bodyPr/>
        <a:lstStyle/>
        <a:p>
          <a:endParaRPr lang="pt-PT"/>
        </a:p>
      </dgm:t>
    </dgm:pt>
    <dgm:pt modelId="{E4A729DC-9A7B-4F7B-9EB7-334F4281867F}" type="sibTrans" cxnId="{BE4F8758-EC81-4D55-BBCF-BC31235094EC}">
      <dgm:prSet/>
      <dgm:spPr/>
      <dgm:t>
        <a:bodyPr/>
        <a:lstStyle/>
        <a:p>
          <a:endParaRPr lang="pt-PT"/>
        </a:p>
      </dgm:t>
    </dgm:pt>
    <dgm:pt modelId="{6F1985F7-2429-4AD3-97F9-0E836876BB0B}">
      <dgm:prSet phldrT="[Texto]" custT="1"/>
      <dgm:spPr/>
      <dgm:t>
        <a:bodyPr/>
        <a:lstStyle/>
        <a:p>
          <a:r>
            <a:rPr lang="pt-PT" sz="1800" b="1" i="1" dirty="0" smtClean="0">
              <a:latin typeface="+mn-lt"/>
            </a:rPr>
            <a:t>Transferência de ficheiros </a:t>
          </a:r>
          <a:endParaRPr lang="pt-PT" sz="1800" b="1" i="1" dirty="0">
            <a:latin typeface="+mn-lt"/>
          </a:endParaRPr>
        </a:p>
      </dgm:t>
    </dgm:pt>
    <dgm:pt modelId="{89A3A380-B7EA-4877-9D1A-F4DB39709D58}" type="parTrans" cxnId="{443D6603-116B-4614-A918-DB60A4890A6F}">
      <dgm:prSet/>
      <dgm:spPr/>
      <dgm:t>
        <a:bodyPr/>
        <a:lstStyle/>
        <a:p>
          <a:endParaRPr lang="pt-PT"/>
        </a:p>
      </dgm:t>
    </dgm:pt>
    <dgm:pt modelId="{B6DF660B-AA74-4B43-8933-CD4DE4B883F7}" type="sibTrans" cxnId="{443D6603-116B-4614-A918-DB60A4890A6F}">
      <dgm:prSet/>
      <dgm:spPr/>
      <dgm:t>
        <a:bodyPr/>
        <a:lstStyle/>
        <a:p>
          <a:endParaRPr lang="pt-PT"/>
        </a:p>
      </dgm:t>
    </dgm:pt>
    <dgm:pt modelId="{9402BC13-4F1A-414F-8563-C709E3B892BC}">
      <dgm:prSet phldrT="[Texto]" custT="1"/>
      <dgm:spPr/>
      <dgm:t>
        <a:bodyPr/>
        <a:lstStyle/>
        <a:p>
          <a:r>
            <a:rPr lang="pt-PT" sz="1800" b="1" i="1" dirty="0" smtClean="0">
              <a:latin typeface="+mn-lt"/>
            </a:rPr>
            <a:t>Comunicação em tempo real</a:t>
          </a:r>
          <a:endParaRPr lang="pt-PT" sz="1800" b="1" i="1" dirty="0">
            <a:latin typeface="+mn-lt"/>
          </a:endParaRPr>
        </a:p>
      </dgm:t>
    </dgm:pt>
    <dgm:pt modelId="{A91CB073-1E5A-4924-A52D-7E963EB86929}" type="parTrans" cxnId="{10AFA545-2255-447E-AB47-F9E88DD00F6E}">
      <dgm:prSet/>
      <dgm:spPr/>
      <dgm:t>
        <a:bodyPr/>
        <a:lstStyle/>
        <a:p>
          <a:endParaRPr lang="pt-PT"/>
        </a:p>
      </dgm:t>
    </dgm:pt>
    <dgm:pt modelId="{3DD669C1-95D1-429A-87BF-EAEC7487754A}" type="sibTrans" cxnId="{10AFA545-2255-447E-AB47-F9E88DD00F6E}">
      <dgm:prSet/>
      <dgm:spPr/>
      <dgm:t>
        <a:bodyPr/>
        <a:lstStyle/>
        <a:p>
          <a:endParaRPr lang="pt-PT"/>
        </a:p>
      </dgm:t>
    </dgm:pt>
    <dgm:pt modelId="{9D8F4683-5AA3-41C7-84E8-503464A295B7}">
      <dgm:prSet phldrT="[Texto]" custT="1"/>
      <dgm:spPr/>
      <dgm:t>
        <a:bodyPr/>
        <a:lstStyle/>
        <a:p>
          <a:r>
            <a:rPr lang="pt-PT" sz="1800" b="1" i="1" dirty="0" err="1" smtClean="0">
              <a:latin typeface="+mn-lt"/>
            </a:rPr>
            <a:t>World</a:t>
          </a:r>
          <a:r>
            <a:rPr lang="pt-PT" sz="1800" b="1" i="1" dirty="0" smtClean="0">
              <a:latin typeface="+mn-lt"/>
            </a:rPr>
            <a:t> </a:t>
          </a:r>
          <a:r>
            <a:rPr lang="pt-PT" sz="1800" b="1" i="1" dirty="0" err="1" smtClean="0">
              <a:latin typeface="+mn-lt"/>
            </a:rPr>
            <a:t>Wide</a:t>
          </a:r>
          <a:r>
            <a:rPr lang="pt-PT" sz="1800" b="1" i="1" dirty="0" smtClean="0">
              <a:latin typeface="+mn-lt"/>
            </a:rPr>
            <a:t> Web </a:t>
          </a:r>
          <a:endParaRPr lang="pt-PT" sz="1800" b="1" i="1" dirty="0">
            <a:latin typeface="+mn-lt"/>
          </a:endParaRPr>
        </a:p>
      </dgm:t>
    </dgm:pt>
    <dgm:pt modelId="{2D3419C2-38ED-41C8-8984-62BE3A6D1297}" type="parTrans" cxnId="{21BD3F76-CD08-46DA-A985-15B9C98BCFB9}">
      <dgm:prSet/>
      <dgm:spPr/>
      <dgm:t>
        <a:bodyPr/>
        <a:lstStyle/>
        <a:p>
          <a:endParaRPr lang="pt-PT"/>
        </a:p>
      </dgm:t>
    </dgm:pt>
    <dgm:pt modelId="{DAEB94B4-EB3E-4B0E-B1DF-2B3BC77A4488}" type="sibTrans" cxnId="{21BD3F76-CD08-46DA-A985-15B9C98BCFB9}">
      <dgm:prSet/>
      <dgm:spPr/>
      <dgm:t>
        <a:bodyPr/>
        <a:lstStyle/>
        <a:p>
          <a:endParaRPr lang="pt-PT"/>
        </a:p>
      </dgm:t>
    </dgm:pt>
    <dgm:pt modelId="{417C3A03-7376-407F-839B-479C15EB10CB}">
      <dgm:prSet phldrT="[Texto]" custT="1"/>
      <dgm:spPr/>
      <dgm:t>
        <a:bodyPr/>
        <a:lstStyle/>
        <a:p>
          <a:r>
            <a:rPr lang="pt-PT" sz="1800" b="1" i="1" dirty="0" smtClean="0">
              <a:latin typeface="+mn-lt"/>
            </a:rPr>
            <a:t>Grupos de discussão</a:t>
          </a:r>
          <a:endParaRPr lang="pt-PT" sz="1800" b="1" i="1" dirty="0">
            <a:latin typeface="+mn-lt"/>
          </a:endParaRPr>
        </a:p>
      </dgm:t>
    </dgm:pt>
    <dgm:pt modelId="{77DCB7B0-AEA9-40A1-ADC1-C21B6C41FA23}" type="parTrans" cxnId="{37EA9CB3-BE0E-4908-B710-F54DF278B6FD}">
      <dgm:prSet/>
      <dgm:spPr/>
      <dgm:t>
        <a:bodyPr/>
        <a:lstStyle/>
        <a:p>
          <a:endParaRPr lang="pt-PT"/>
        </a:p>
      </dgm:t>
    </dgm:pt>
    <dgm:pt modelId="{B3E146B7-688D-43FE-B0C9-905F447508E5}" type="sibTrans" cxnId="{37EA9CB3-BE0E-4908-B710-F54DF278B6FD}">
      <dgm:prSet/>
      <dgm:spPr/>
      <dgm:t>
        <a:bodyPr/>
        <a:lstStyle/>
        <a:p>
          <a:endParaRPr lang="pt-PT"/>
        </a:p>
      </dgm:t>
    </dgm:pt>
    <dgm:pt modelId="{A02785EE-01CD-4B62-A0DB-ADF480EAB815}" type="pres">
      <dgm:prSet presAssocID="{701C489C-4F18-4D5F-AD4B-018229115B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8B27F4D-DB18-4894-850C-6E645F66E233}" type="pres">
      <dgm:prSet presAssocID="{701C489C-4F18-4D5F-AD4B-018229115BAE}" presName="radial" presStyleCnt="0">
        <dgm:presLayoutVars>
          <dgm:animLvl val="ctr"/>
        </dgm:presLayoutVars>
      </dgm:prSet>
      <dgm:spPr/>
      <dgm:t>
        <a:bodyPr/>
        <a:lstStyle/>
        <a:p>
          <a:endParaRPr lang="pt-PT"/>
        </a:p>
      </dgm:t>
    </dgm:pt>
    <dgm:pt modelId="{A11CA45B-6D4B-43E9-A5F4-08E28ED196F7}" type="pres">
      <dgm:prSet presAssocID="{B13490E5-B8F0-4748-91CB-43D4BE701886}" presName="centerShape" presStyleLbl="vennNode1" presStyleIdx="0" presStyleCnt="6"/>
      <dgm:spPr/>
      <dgm:t>
        <a:bodyPr/>
        <a:lstStyle/>
        <a:p>
          <a:endParaRPr lang="pt-PT"/>
        </a:p>
      </dgm:t>
    </dgm:pt>
    <dgm:pt modelId="{A4152DD9-FF3C-4EB7-BE42-92E73BAFB500}" type="pres">
      <dgm:prSet presAssocID="{1B97DCDC-08EE-4F0D-859C-C536D29BFC0E}" presName="node" presStyleLbl="vennNode1" presStyleIdx="1" presStyleCnt="6" custScaleX="117558" custScaleY="119890" custRadScaleRad="95840" custRadScaleInc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540A07-1FDF-4658-B323-B3CF44BD6BD1}" type="pres">
      <dgm:prSet presAssocID="{6F1985F7-2429-4AD3-97F9-0E836876BB0B}" presName="node" presStyleLbl="vennNode1" presStyleIdx="2" presStyleCnt="6" custScaleX="125065" custScaleY="126304" custRadScaleRad="108707" custRadScaleInc="42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A5A331-0303-4DA2-B195-F358EE09D963}" type="pres">
      <dgm:prSet presAssocID="{9402BC13-4F1A-414F-8563-C709E3B892BC}" presName="node" presStyleLbl="vennNode1" presStyleIdx="3" presStyleCnt="6" custScaleX="123956" custScaleY="122532" custRadScaleRad="95829" custRadScaleInc="-10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330067-0EF5-496A-B19E-A91D307FA32C}" type="pres">
      <dgm:prSet presAssocID="{9D8F4683-5AA3-41C7-84E8-503464A295B7}" presName="node" presStyleLbl="vennNode1" presStyleIdx="4" presStyleCnt="6" custScaleX="117763" custScaleY="121740" custRadScaleRad="95063" custRadScaleInc="-17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E78DDB-D3AE-43C1-BC58-BC2D3A030EB7}" type="pres">
      <dgm:prSet presAssocID="{417C3A03-7376-407F-839B-479C15EB10CB}" presName="node" presStyleLbl="vennNode1" presStyleIdx="5" presStyleCnt="6" custScaleX="123290" custScaleY="1269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43D6603-116B-4614-A918-DB60A4890A6F}" srcId="{B13490E5-B8F0-4748-91CB-43D4BE701886}" destId="{6F1985F7-2429-4AD3-97F9-0E836876BB0B}" srcOrd="1" destOrd="0" parTransId="{89A3A380-B7EA-4877-9D1A-F4DB39709D58}" sibTransId="{B6DF660B-AA74-4B43-8933-CD4DE4B883F7}"/>
    <dgm:cxn modelId="{5805B712-DC88-44C3-8B00-68EFDC87D848}" type="presOf" srcId="{417C3A03-7376-407F-839B-479C15EB10CB}" destId="{48E78DDB-D3AE-43C1-BC58-BC2D3A030EB7}" srcOrd="0" destOrd="0" presId="urn:microsoft.com/office/officeart/2005/8/layout/radial3"/>
    <dgm:cxn modelId="{5CEB7BC1-C75E-48FF-B2F6-3C327EE1A121}" type="presOf" srcId="{B13490E5-B8F0-4748-91CB-43D4BE701886}" destId="{A11CA45B-6D4B-43E9-A5F4-08E28ED196F7}" srcOrd="0" destOrd="0" presId="urn:microsoft.com/office/officeart/2005/8/layout/radial3"/>
    <dgm:cxn modelId="{BF4608A9-F7F1-4633-B6B0-69B0D6407D59}" srcId="{701C489C-4F18-4D5F-AD4B-018229115BAE}" destId="{B13490E5-B8F0-4748-91CB-43D4BE701886}" srcOrd="0" destOrd="0" parTransId="{FDA2E111-F325-43C3-A01A-FB03CB92FE72}" sibTransId="{BB0E8617-ADBB-4BC5-9663-B28E0F97B8B3}"/>
    <dgm:cxn modelId="{864E9480-36EA-4C08-8AF9-58E13185FE3E}" type="presOf" srcId="{701C489C-4F18-4D5F-AD4B-018229115BAE}" destId="{A02785EE-01CD-4B62-A0DB-ADF480EAB815}" srcOrd="0" destOrd="0" presId="urn:microsoft.com/office/officeart/2005/8/layout/radial3"/>
    <dgm:cxn modelId="{37725622-2AB2-4C60-B989-F4D0D016925C}" type="presOf" srcId="{6F1985F7-2429-4AD3-97F9-0E836876BB0B}" destId="{D2540A07-1FDF-4658-B323-B3CF44BD6BD1}" srcOrd="0" destOrd="0" presId="urn:microsoft.com/office/officeart/2005/8/layout/radial3"/>
    <dgm:cxn modelId="{0664DF31-C662-446D-AB3C-9B97A4736257}" type="presOf" srcId="{9D8F4683-5AA3-41C7-84E8-503464A295B7}" destId="{21330067-0EF5-496A-B19E-A91D307FA32C}" srcOrd="0" destOrd="0" presId="urn:microsoft.com/office/officeart/2005/8/layout/radial3"/>
    <dgm:cxn modelId="{10AFA545-2255-447E-AB47-F9E88DD00F6E}" srcId="{B13490E5-B8F0-4748-91CB-43D4BE701886}" destId="{9402BC13-4F1A-414F-8563-C709E3B892BC}" srcOrd="2" destOrd="0" parTransId="{A91CB073-1E5A-4924-A52D-7E963EB86929}" sibTransId="{3DD669C1-95D1-429A-87BF-EAEC7487754A}"/>
    <dgm:cxn modelId="{DAFCFCC2-42A8-4CD4-AE2D-34562E91330A}" type="presOf" srcId="{9402BC13-4F1A-414F-8563-C709E3B892BC}" destId="{CEA5A331-0303-4DA2-B195-F358EE09D963}" srcOrd="0" destOrd="0" presId="urn:microsoft.com/office/officeart/2005/8/layout/radial3"/>
    <dgm:cxn modelId="{BB60FC2D-9496-450F-BF61-AEE0C6D42995}" type="presOf" srcId="{1B97DCDC-08EE-4F0D-859C-C536D29BFC0E}" destId="{A4152DD9-FF3C-4EB7-BE42-92E73BAFB500}" srcOrd="0" destOrd="0" presId="urn:microsoft.com/office/officeart/2005/8/layout/radial3"/>
    <dgm:cxn modelId="{21BD3F76-CD08-46DA-A985-15B9C98BCFB9}" srcId="{B13490E5-B8F0-4748-91CB-43D4BE701886}" destId="{9D8F4683-5AA3-41C7-84E8-503464A295B7}" srcOrd="3" destOrd="0" parTransId="{2D3419C2-38ED-41C8-8984-62BE3A6D1297}" sibTransId="{DAEB94B4-EB3E-4B0E-B1DF-2B3BC77A4488}"/>
    <dgm:cxn modelId="{BE4F8758-EC81-4D55-BBCF-BC31235094EC}" srcId="{B13490E5-B8F0-4748-91CB-43D4BE701886}" destId="{1B97DCDC-08EE-4F0D-859C-C536D29BFC0E}" srcOrd="0" destOrd="0" parTransId="{E7C2BB6C-ADD6-41F0-A262-C5AC057B83D3}" sibTransId="{E4A729DC-9A7B-4F7B-9EB7-334F4281867F}"/>
    <dgm:cxn modelId="{37EA9CB3-BE0E-4908-B710-F54DF278B6FD}" srcId="{B13490E5-B8F0-4748-91CB-43D4BE701886}" destId="{417C3A03-7376-407F-839B-479C15EB10CB}" srcOrd="4" destOrd="0" parTransId="{77DCB7B0-AEA9-40A1-ADC1-C21B6C41FA23}" sibTransId="{B3E146B7-688D-43FE-B0C9-905F447508E5}"/>
    <dgm:cxn modelId="{B7980B33-4119-4CFF-80B6-D0157E761ED9}" type="presParOf" srcId="{A02785EE-01CD-4B62-A0DB-ADF480EAB815}" destId="{98B27F4D-DB18-4894-850C-6E645F66E233}" srcOrd="0" destOrd="0" presId="urn:microsoft.com/office/officeart/2005/8/layout/radial3"/>
    <dgm:cxn modelId="{EAE400A4-2D86-4995-97C6-F4034C3AEFAD}" type="presParOf" srcId="{98B27F4D-DB18-4894-850C-6E645F66E233}" destId="{A11CA45B-6D4B-43E9-A5F4-08E28ED196F7}" srcOrd="0" destOrd="0" presId="urn:microsoft.com/office/officeart/2005/8/layout/radial3"/>
    <dgm:cxn modelId="{5ACF044C-DB47-4996-91F8-4406D554987C}" type="presParOf" srcId="{98B27F4D-DB18-4894-850C-6E645F66E233}" destId="{A4152DD9-FF3C-4EB7-BE42-92E73BAFB500}" srcOrd="1" destOrd="0" presId="urn:microsoft.com/office/officeart/2005/8/layout/radial3"/>
    <dgm:cxn modelId="{B25B9D94-AEB9-46C2-B5E2-8E5451A39D7F}" type="presParOf" srcId="{98B27F4D-DB18-4894-850C-6E645F66E233}" destId="{D2540A07-1FDF-4658-B323-B3CF44BD6BD1}" srcOrd="2" destOrd="0" presId="urn:microsoft.com/office/officeart/2005/8/layout/radial3"/>
    <dgm:cxn modelId="{797BBD7C-F547-4468-A639-D5C867C39009}" type="presParOf" srcId="{98B27F4D-DB18-4894-850C-6E645F66E233}" destId="{CEA5A331-0303-4DA2-B195-F358EE09D963}" srcOrd="3" destOrd="0" presId="urn:microsoft.com/office/officeart/2005/8/layout/radial3"/>
    <dgm:cxn modelId="{D7EE517F-01AE-4F44-9FB9-73226E6119C5}" type="presParOf" srcId="{98B27F4D-DB18-4894-850C-6E645F66E233}" destId="{21330067-0EF5-496A-B19E-A91D307FA32C}" srcOrd="4" destOrd="0" presId="urn:microsoft.com/office/officeart/2005/8/layout/radial3"/>
    <dgm:cxn modelId="{00F88775-AE4A-4F62-9F51-7C3D31C47D77}" type="presParOf" srcId="{98B27F4D-DB18-4894-850C-6E645F66E233}" destId="{48E78DDB-D3AE-43C1-BC58-BC2D3A030EB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2B124-06F4-4E87-928E-89C8010977B8}" type="doc">
      <dgm:prSet loTypeId="urn:microsoft.com/office/officeart/2005/8/layout/radial6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119741C9-A135-4465-93E7-7E7953901FC2}">
      <dgm:prSet phldrT="[Texto]"/>
      <dgm:spPr/>
      <dgm:t>
        <a:bodyPr/>
        <a:lstStyle/>
        <a:p>
          <a:r>
            <a:rPr lang="pt-PT" dirty="0" smtClean="0"/>
            <a:t>Fontes seguras</a:t>
          </a:r>
          <a:endParaRPr lang="pt-PT" dirty="0"/>
        </a:p>
      </dgm:t>
    </dgm:pt>
    <dgm:pt modelId="{6B699161-8DFA-4CDC-AD30-78907983D1B4}" type="parTrans" cxnId="{20AF5893-702C-4854-8A7B-A5A2A5F23D42}">
      <dgm:prSet/>
      <dgm:spPr/>
      <dgm:t>
        <a:bodyPr/>
        <a:lstStyle/>
        <a:p>
          <a:endParaRPr lang="pt-PT"/>
        </a:p>
      </dgm:t>
    </dgm:pt>
    <dgm:pt modelId="{BE4B76F3-59BC-410D-84BF-345EE3BABFF1}" type="sibTrans" cxnId="{20AF5893-702C-4854-8A7B-A5A2A5F23D42}">
      <dgm:prSet/>
      <dgm:spPr/>
      <dgm:t>
        <a:bodyPr/>
        <a:lstStyle/>
        <a:p>
          <a:endParaRPr lang="pt-PT"/>
        </a:p>
      </dgm:t>
    </dgm:pt>
    <dgm:pt modelId="{4577C791-82B8-4BEA-820A-A7C659138788}">
      <dgm:prSet phldrT="[Texto]" custT="1"/>
      <dgm:spPr/>
      <dgm:t>
        <a:bodyPr/>
        <a:lstStyle/>
        <a:p>
          <a:r>
            <a:rPr lang="pt-PT" sz="1800" dirty="0" smtClean="0"/>
            <a:t>Dicionários digitais </a:t>
          </a:r>
          <a:endParaRPr lang="pt-PT" sz="1800" dirty="0"/>
        </a:p>
      </dgm:t>
    </dgm:pt>
    <dgm:pt modelId="{9BDEAA01-8705-4BA3-9C61-0869E6FBD3FD}" type="parTrans" cxnId="{A8ADAADE-9B3D-4E94-BB1E-058A19204193}">
      <dgm:prSet/>
      <dgm:spPr/>
      <dgm:t>
        <a:bodyPr/>
        <a:lstStyle/>
        <a:p>
          <a:endParaRPr lang="pt-PT"/>
        </a:p>
      </dgm:t>
    </dgm:pt>
    <dgm:pt modelId="{99A12DE7-E575-407C-936C-B971EE4A254D}" type="sibTrans" cxnId="{A8ADAADE-9B3D-4E94-BB1E-058A19204193}">
      <dgm:prSet/>
      <dgm:spPr/>
      <dgm:t>
        <a:bodyPr/>
        <a:lstStyle/>
        <a:p>
          <a:endParaRPr lang="pt-PT"/>
        </a:p>
      </dgm:t>
    </dgm:pt>
    <dgm:pt modelId="{FBECC9E8-BE31-4D14-86E2-445CC8538B94}">
      <dgm:prSet phldrT="[Texto]" custT="1"/>
      <dgm:spPr/>
      <dgm:t>
        <a:bodyPr/>
        <a:lstStyle/>
        <a:p>
          <a:r>
            <a:rPr lang="pt-PT" sz="1800" dirty="0" smtClean="0"/>
            <a:t>Enciclopédias digitais </a:t>
          </a:r>
          <a:endParaRPr lang="pt-PT" sz="1800" dirty="0"/>
        </a:p>
      </dgm:t>
    </dgm:pt>
    <dgm:pt modelId="{FC416EE2-14FD-41B0-895C-CDA5A991D776}" type="parTrans" cxnId="{5D30D07D-04C9-4ADE-9778-4E30C019F0C0}">
      <dgm:prSet/>
      <dgm:spPr/>
      <dgm:t>
        <a:bodyPr/>
        <a:lstStyle/>
        <a:p>
          <a:endParaRPr lang="pt-PT"/>
        </a:p>
      </dgm:t>
    </dgm:pt>
    <dgm:pt modelId="{CD0421D9-3EF4-4973-8DB5-0CF1DC888BC4}" type="sibTrans" cxnId="{5D30D07D-04C9-4ADE-9778-4E30C019F0C0}">
      <dgm:prSet/>
      <dgm:spPr/>
      <dgm:t>
        <a:bodyPr/>
        <a:lstStyle/>
        <a:p>
          <a:endParaRPr lang="pt-PT"/>
        </a:p>
      </dgm:t>
    </dgm:pt>
    <dgm:pt modelId="{5BAC2C87-6684-4C49-BF0F-62BBC2BE15AD}">
      <dgm:prSet phldrT="[Texto]" custT="1"/>
      <dgm:spPr/>
      <dgm:t>
        <a:bodyPr/>
        <a:lstStyle/>
        <a:p>
          <a:r>
            <a:rPr lang="pt-PT" sz="2400" dirty="0" smtClean="0"/>
            <a:t>Atlas</a:t>
          </a:r>
          <a:endParaRPr lang="pt-PT" sz="2400" dirty="0"/>
        </a:p>
      </dgm:t>
    </dgm:pt>
    <dgm:pt modelId="{7E97E7BF-BE0C-4ECD-AF5A-C7F7C05E1547}" type="parTrans" cxnId="{9A5F057B-E446-4446-9BCF-75F53878CD45}">
      <dgm:prSet/>
      <dgm:spPr/>
      <dgm:t>
        <a:bodyPr/>
        <a:lstStyle/>
        <a:p>
          <a:endParaRPr lang="pt-PT"/>
        </a:p>
      </dgm:t>
    </dgm:pt>
    <dgm:pt modelId="{7342ACF9-91E7-43A5-AB73-4A8DDC2ACEC3}" type="sibTrans" cxnId="{9A5F057B-E446-4446-9BCF-75F53878CD45}">
      <dgm:prSet/>
      <dgm:spPr/>
      <dgm:t>
        <a:bodyPr/>
        <a:lstStyle/>
        <a:p>
          <a:endParaRPr lang="pt-PT"/>
        </a:p>
      </dgm:t>
    </dgm:pt>
    <dgm:pt modelId="{17F5C182-1F8E-4AEA-A8E4-733BA2FFCCBB}">
      <dgm:prSet/>
      <dgm:spPr/>
      <dgm:t>
        <a:bodyPr/>
        <a:lstStyle/>
        <a:p>
          <a:endParaRPr lang="pt-PT"/>
        </a:p>
      </dgm:t>
    </dgm:pt>
    <dgm:pt modelId="{52C78D2B-FB6B-409E-8149-C9768EFFD65B}" type="parTrans" cxnId="{7099A4AA-C431-44A4-B0DE-A39FF214DFDC}">
      <dgm:prSet/>
      <dgm:spPr/>
      <dgm:t>
        <a:bodyPr/>
        <a:lstStyle/>
        <a:p>
          <a:endParaRPr lang="pt-PT"/>
        </a:p>
      </dgm:t>
    </dgm:pt>
    <dgm:pt modelId="{B78DDF5B-C9D5-4DFC-9245-86DA638130A7}" type="sibTrans" cxnId="{7099A4AA-C431-44A4-B0DE-A39FF214DFDC}">
      <dgm:prSet/>
      <dgm:spPr/>
      <dgm:t>
        <a:bodyPr/>
        <a:lstStyle/>
        <a:p>
          <a:endParaRPr lang="pt-PT"/>
        </a:p>
      </dgm:t>
    </dgm:pt>
    <dgm:pt modelId="{ED560589-8BA8-40E0-A6C3-51DF914412B3}">
      <dgm:prSet custT="1"/>
      <dgm:spPr/>
      <dgm:t>
        <a:bodyPr/>
        <a:lstStyle/>
        <a:p>
          <a:r>
            <a:rPr lang="pt-PT" sz="1800" dirty="0" smtClean="0"/>
            <a:t>Repositórios </a:t>
          </a:r>
          <a:endParaRPr lang="pt-PT" sz="1800" dirty="0"/>
        </a:p>
      </dgm:t>
    </dgm:pt>
    <dgm:pt modelId="{E7AC11E4-E149-4610-A058-B32371596897}" type="parTrans" cxnId="{A1C24DC2-721E-4313-9F96-463B4CB145AB}">
      <dgm:prSet/>
      <dgm:spPr/>
      <dgm:t>
        <a:bodyPr/>
        <a:lstStyle/>
        <a:p>
          <a:endParaRPr lang="pt-PT"/>
        </a:p>
      </dgm:t>
    </dgm:pt>
    <dgm:pt modelId="{FB4A2559-28A9-4840-B459-7FA859717353}" type="sibTrans" cxnId="{A1C24DC2-721E-4313-9F96-463B4CB145AB}">
      <dgm:prSet/>
      <dgm:spPr/>
      <dgm:t>
        <a:bodyPr/>
        <a:lstStyle/>
        <a:p>
          <a:endParaRPr lang="pt-PT"/>
        </a:p>
      </dgm:t>
    </dgm:pt>
    <dgm:pt modelId="{7507E3D3-08A8-40D4-9E17-AACDB92272D5}">
      <dgm:prSet custT="1"/>
      <dgm:spPr/>
      <dgm:t>
        <a:bodyPr/>
        <a:lstStyle/>
        <a:p>
          <a:r>
            <a:rPr lang="pt-PT" sz="1800" dirty="0" smtClean="0"/>
            <a:t>Portais de notícias </a:t>
          </a:r>
          <a:endParaRPr lang="pt-PT" sz="1800" dirty="0"/>
        </a:p>
      </dgm:t>
    </dgm:pt>
    <dgm:pt modelId="{8D99B58E-71AB-4F36-BB9A-BBBDB877A4E4}" type="parTrans" cxnId="{AC0A2C94-1C8D-4759-98D3-221E0C1543D4}">
      <dgm:prSet/>
      <dgm:spPr/>
      <dgm:t>
        <a:bodyPr/>
        <a:lstStyle/>
        <a:p>
          <a:endParaRPr lang="pt-PT"/>
        </a:p>
      </dgm:t>
    </dgm:pt>
    <dgm:pt modelId="{B67C2EEC-55FF-4CFA-9F8F-4B46030F7FE1}" type="sibTrans" cxnId="{AC0A2C94-1C8D-4759-98D3-221E0C1543D4}">
      <dgm:prSet/>
      <dgm:spPr/>
      <dgm:t>
        <a:bodyPr/>
        <a:lstStyle/>
        <a:p>
          <a:endParaRPr lang="pt-PT"/>
        </a:p>
      </dgm:t>
    </dgm:pt>
    <dgm:pt modelId="{F85E9EDF-7D1E-41A6-8048-31944F221A23}" type="pres">
      <dgm:prSet presAssocID="{D722B124-06F4-4E87-928E-89C8010977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EE71F1-648A-4435-B7E1-026C0EC5CA2E}" type="pres">
      <dgm:prSet presAssocID="{119741C9-A135-4465-93E7-7E7953901FC2}" presName="centerShape" presStyleLbl="node0" presStyleIdx="0" presStyleCnt="1"/>
      <dgm:spPr/>
      <dgm:t>
        <a:bodyPr/>
        <a:lstStyle/>
        <a:p>
          <a:endParaRPr lang="pt-PT"/>
        </a:p>
      </dgm:t>
    </dgm:pt>
    <dgm:pt modelId="{EE27038F-419D-46BD-93E3-504DFC08E582}" type="pres">
      <dgm:prSet presAssocID="{4577C791-82B8-4BEA-820A-A7C659138788}" presName="node" presStyleLbl="node1" presStyleIdx="0" presStyleCnt="5" custScaleX="124269" custScaleY="1089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6A9730-9C35-4ED3-ADC0-C162BC9260E9}" type="pres">
      <dgm:prSet presAssocID="{4577C791-82B8-4BEA-820A-A7C659138788}" presName="dummy" presStyleCnt="0"/>
      <dgm:spPr/>
    </dgm:pt>
    <dgm:pt modelId="{60475FD6-A6EE-46AB-B6E0-14B175269283}" type="pres">
      <dgm:prSet presAssocID="{99A12DE7-E575-407C-936C-B971EE4A254D}" presName="sibTrans" presStyleLbl="sibTrans2D1" presStyleIdx="0" presStyleCnt="5"/>
      <dgm:spPr/>
      <dgm:t>
        <a:bodyPr/>
        <a:lstStyle/>
        <a:p>
          <a:endParaRPr lang="pt-PT"/>
        </a:p>
      </dgm:t>
    </dgm:pt>
    <dgm:pt modelId="{5DFDB454-6AF2-40FA-9A87-5DC72F88A544}" type="pres">
      <dgm:prSet presAssocID="{7507E3D3-08A8-40D4-9E17-AACDB92272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902EA1-48B0-4BAD-BC09-E57A5B5444D3}" type="pres">
      <dgm:prSet presAssocID="{7507E3D3-08A8-40D4-9E17-AACDB92272D5}" presName="dummy" presStyleCnt="0"/>
      <dgm:spPr/>
    </dgm:pt>
    <dgm:pt modelId="{3018879F-8B98-49F2-B705-697A9AF812E8}" type="pres">
      <dgm:prSet presAssocID="{B67C2EEC-55FF-4CFA-9F8F-4B46030F7FE1}" presName="sibTrans" presStyleLbl="sibTrans2D1" presStyleIdx="1" presStyleCnt="5"/>
      <dgm:spPr/>
      <dgm:t>
        <a:bodyPr/>
        <a:lstStyle/>
        <a:p>
          <a:endParaRPr lang="pt-PT"/>
        </a:p>
      </dgm:t>
    </dgm:pt>
    <dgm:pt modelId="{D77F60E0-397D-490E-809A-C303CB518E76}" type="pres">
      <dgm:prSet presAssocID="{ED560589-8BA8-40E0-A6C3-51DF914412B3}" presName="node" presStyleLbl="node1" presStyleIdx="2" presStyleCnt="5" custScaleX="124406" custScaleY="115222" custRadScaleRad="102242" custRadScaleInc="-1221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FB45C0-1134-4333-80A3-8E7A5F4442F0}" type="pres">
      <dgm:prSet presAssocID="{ED560589-8BA8-40E0-A6C3-51DF914412B3}" presName="dummy" presStyleCnt="0"/>
      <dgm:spPr/>
    </dgm:pt>
    <dgm:pt modelId="{8EC19050-6995-46BF-BC49-03FDA212381E}" type="pres">
      <dgm:prSet presAssocID="{FB4A2559-28A9-4840-B459-7FA859717353}" presName="sibTrans" presStyleLbl="sibTrans2D1" presStyleIdx="2" presStyleCnt="5"/>
      <dgm:spPr/>
      <dgm:t>
        <a:bodyPr/>
        <a:lstStyle/>
        <a:p>
          <a:endParaRPr lang="pt-PT"/>
        </a:p>
      </dgm:t>
    </dgm:pt>
    <dgm:pt modelId="{8CE9B519-9FE3-4C6C-856D-391E08E8EF52}" type="pres">
      <dgm:prSet presAssocID="{FBECC9E8-BE31-4D14-86E2-445CC8538B94}" presName="node" presStyleLbl="node1" presStyleIdx="3" presStyleCnt="5" custScaleX="140874" custScaleY="1227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2F184C-A74F-4B28-99E9-E7C7B5217084}" type="pres">
      <dgm:prSet presAssocID="{FBECC9E8-BE31-4D14-86E2-445CC8538B94}" presName="dummy" presStyleCnt="0"/>
      <dgm:spPr/>
    </dgm:pt>
    <dgm:pt modelId="{CA4011E3-9A7A-4FEB-B666-83772F3A2CEB}" type="pres">
      <dgm:prSet presAssocID="{CD0421D9-3EF4-4973-8DB5-0CF1DC888BC4}" presName="sibTrans" presStyleLbl="sibTrans2D1" presStyleIdx="3" presStyleCnt="5"/>
      <dgm:spPr/>
      <dgm:t>
        <a:bodyPr/>
        <a:lstStyle/>
        <a:p>
          <a:endParaRPr lang="pt-PT"/>
        </a:p>
      </dgm:t>
    </dgm:pt>
    <dgm:pt modelId="{89357A17-8244-4CE6-AC98-3EA107CCD370}" type="pres">
      <dgm:prSet presAssocID="{5BAC2C87-6684-4C49-BF0F-62BBC2BE15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2D5231-39A5-4269-97CE-694D3D5DBB4B}" type="pres">
      <dgm:prSet presAssocID="{5BAC2C87-6684-4C49-BF0F-62BBC2BE15AD}" presName="dummy" presStyleCnt="0"/>
      <dgm:spPr/>
    </dgm:pt>
    <dgm:pt modelId="{50AEE3F3-29C2-47E8-8FD0-A496466B184C}" type="pres">
      <dgm:prSet presAssocID="{7342ACF9-91E7-43A5-AB73-4A8DDC2ACEC3}" presName="sibTrans" presStyleLbl="sibTrans2D1" presStyleIdx="4" presStyleCnt="5"/>
      <dgm:spPr/>
      <dgm:t>
        <a:bodyPr/>
        <a:lstStyle/>
        <a:p>
          <a:endParaRPr lang="pt-PT"/>
        </a:p>
      </dgm:t>
    </dgm:pt>
  </dgm:ptLst>
  <dgm:cxnLst>
    <dgm:cxn modelId="{A1C24DC2-721E-4313-9F96-463B4CB145AB}" srcId="{119741C9-A135-4465-93E7-7E7953901FC2}" destId="{ED560589-8BA8-40E0-A6C3-51DF914412B3}" srcOrd="2" destOrd="0" parTransId="{E7AC11E4-E149-4610-A058-B32371596897}" sibTransId="{FB4A2559-28A9-4840-B459-7FA859717353}"/>
    <dgm:cxn modelId="{71617C7A-9F5E-4971-84FF-B537A5E16FF6}" type="presOf" srcId="{7507E3D3-08A8-40D4-9E17-AACDB92272D5}" destId="{5DFDB454-6AF2-40FA-9A87-5DC72F88A544}" srcOrd="0" destOrd="0" presId="urn:microsoft.com/office/officeart/2005/8/layout/radial6"/>
    <dgm:cxn modelId="{A8ADAADE-9B3D-4E94-BB1E-058A19204193}" srcId="{119741C9-A135-4465-93E7-7E7953901FC2}" destId="{4577C791-82B8-4BEA-820A-A7C659138788}" srcOrd="0" destOrd="0" parTransId="{9BDEAA01-8705-4BA3-9C61-0869E6FBD3FD}" sibTransId="{99A12DE7-E575-407C-936C-B971EE4A254D}"/>
    <dgm:cxn modelId="{AC0A2C94-1C8D-4759-98D3-221E0C1543D4}" srcId="{119741C9-A135-4465-93E7-7E7953901FC2}" destId="{7507E3D3-08A8-40D4-9E17-AACDB92272D5}" srcOrd="1" destOrd="0" parTransId="{8D99B58E-71AB-4F36-BB9A-BBBDB877A4E4}" sibTransId="{B67C2EEC-55FF-4CFA-9F8F-4B46030F7FE1}"/>
    <dgm:cxn modelId="{9FBAE40A-C752-468E-8765-498F83477AE6}" type="presOf" srcId="{ED560589-8BA8-40E0-A6C3-51DF914412B3}" destId="{D77F60E0-397D-490E-809A-C303CB518E76}" srcOrd="0" destOrd="0" presId="urn:microsoft.com/office/officeart/2005/8/layout/radial6"/>
    <dgm:cxn modelId="{5D30D07D-04C9-4ADE-9778-4E30C019F0C0}" srcId="{119741C9-A135-4465-93E7-7E7953901FC2}" destId="{FBECC9E8-BE31-4D14-86E2-445CC8538B94}" srcOrd="3" destOrd="0" parTransId="{FC416EE2-14FD-41B0-895C-CDA5A991D776}" sibTransId="{CD0421D9-3EF4-4973-8DB5-0CF1DC888BC4}"/>
    <dgm:cxn modelId="{B5A4ACFA-84F2-4A02-BE9D-3BF2490AFC8B}" type="presOf" srcId="{7342ACF9-91E7-43A5-AB73-4A8DDC2ACEC3}" destId="{50AEE3F3-29C2-47E8-8FD0-A496466B184C}" srcOrd="0" destOrd="0" presId="urn:microsoft.com/office/officeart/2005/8/layout/radial6"/>
    <dgm:cxn modelId="{BB3AFECB-AC1A-4031-A1D4-55A4D3DE0954}" type="presOf" srcId="{FBECC9E8-BE31-4D14-86E2-445CC8538B94}" destId="{8CE9B519-9FE3-4C6C-856D-391E08E8EF52}" srcOrd="0" destOrd="0" presId="urn:microsoft.com/office/officeart/2005/8/layout/radial6"/>
    <dgm:cxn modelId="{872B628A-74A4-455A-A288-CA7D84198853}" type="presOf" srcId="{CD0421D9-3EF4-4973-8DB5-0CF1DC888BC4}" destId="{CA4011E3-9A7A-4FEB-B666-83772F3A2CEB}" srcOrd="0" destOrd="0" presId="urn:microsoft.com/office/officeart/2005/8/layout/radial6"/>
    <dgm:cxn modelId="{ABDB47BC-569A-476B-AD7A-98C4C47FD584}" type="presOf" srcId="{4577C791-82B8-4BEA-820A-A7C659138788}" destId="{EE27038F-419D-46BD-93E3-504DFC08E582}" srcOrd="0" destOrd="0" presId="urn:microsoft.com/office/officeart/2005/8/layout/radial6"/>
    <dgm:cxn modelId="{20AF5893-702C-4854-8A7B-A5A2A5F23D42}" srcId="{D722B124-06F4-4E87-928E-89C8010977B8}" destId="{119741C9-A135-4465-93E7-7E7953901FC2}" srcOrd="0" destOrd="0" parTransId="{6B699161-8DFA-4CDC-AD30-78907983D1B4}" sibTransId="{BE4B76F3-59BC-410D-84BF-345EE3BABFF1}"/>
    <dgm:cxn modelId="{98BA4A2F-84B1-4F74-A730-F15A6B040CC0}" type="presOf" srcId="{D722B124-06F4-4E87-928E-89C8010977B8}" destId="{F85E9EDF-7D1E-41A6-8048-31944F221A23}" srcOrd="0" destOrd="0" presId="urn:microsoft.com/office/officeart/2005/8/layout/radial6"/>
    <dgm:cxn modelId="{BC76E6BD-8765-4D31-92CB-F2F01D4EC651}" type="presOf" srcId="{99A12DE7-E575-407C-936C-B971EE4A254D}" destId="{60475FD6-A6EE-46AB-B6E0-14B175269283}" srcOrd="0" destOrd="0" presId="urn:microsoft.com/office/officeart/2005/8/layout/radial6"/>
    <dgm:cxn modelId="{988AC7E8-0D84-4108-93F8-2325EF9BB947}" type="presOf" srcId="{5BAC2C87-6684-4C49-BF0F-62BBC2BE15AD}" destId="{89357A17-8244-4CE6-AC98-3EA107CCD370}" srcOrd="0" destOrd="0" presId="urn:microsoft.com/office/officeart/2005/8/layout/radial6"/>
    <dgm:cxn modelId="{B4B6170F-30A3-4766-9A25-77BB49D585AB}" type="presOf" srcId="{B67C2EEC-55FF-4CFA-9F8F-4B46030F7FE1}" destId="{3018879F-8B98-49F2-B705-697A9AF812E8}" srcOrd="0" destOrd="0" presId="urn:microsoft.com/office/officeart/2005/8/layout/radial6"/>
    <dgm:cxn modelId="{7099A4AA-C431-44A4-B0DE-A39FF214DFDC}" srcId="{D722B124-06F4-4E87-928E-89C8010977B8}" destId="{17F5C182-1F8E-4AEA-A8E4-733BA2FFCCBB}" srcOrd="1" destOrd="0" parTransId="{52C78D2B-FB6B-409E-8149-C9768EFFD65B}" sibTransId="{B78DDF5B-C9D5-4DFC-9245-86DA638130A7}"/>
    <dgm:cxn modelId="{3B2CC958-458E-4150-9B30-DC1938078B31}" type="presOf" srcId="{119741C9-A135-4465-93E7-7E7953901FC2}" destId="{69EE71F1-648A-4435-B7E1-026C0EC5CA2E}" srcOrd="0" destOrd="0" presId="urn:microsoft.com/office/officeart/2005/8/layout/radial6"/>
    <dgm:cxn modelId="{9A5F057B-E446-4446-9BCF-75F53878CD45}" srcId="{119741C9-A135-4465-93E7-7E7953901FC2}" destId="{5BAC2C87-6684-4C49-BF0F-62BBC2BE15AD}" srcOrd="4" destOrd="0" parTransId="{7E97E7BF-BE0C-4ECD-AF5A-C7F7C05E1547}" sibTransId="{7342ACF9-91E7-43A5-AB73-4A8DDC2ACEC3}"/>
    <dgm:cxn modelId="{D13134C7-2F3B-406D-AB9E-B7362AACF8B3}" type="presOf" srcId="{FB4A2559-28A9-4840-B459-7FA859717353}" destId="{8EC19050-6995-46BF-BC49-03FDA212381E}" srcOrd="0" destOrd="0" presId="urn:microsoft.com/office/officeart/2005/8/layout/radial6"/>
    <dgm:cxn modelId="{30DC4B10-B1D2-438F-A48A-75BA6172A1FB}" type="presParOf" srcId="{F85E9EDF-7D1E-41A6-8048-31944F221A23}" destId="{69EE71F1-648A-4435-B7E1-026C0EC5CA2E}" srcOrd="0" destOrd="0" presId="urn:microsoft.com/office/officeart/2005/8/layout/radial6"/>
    <dgm:cxn modelId="{FC5F24C3-14F6-47CF-93C6-F0503DBBBE95}" type="presParOf" srcId="{F85E9EDF-7D1E-41A6-8048-31944F221A23}" destId="{EE27038F-419D-46BD-93E3-504DFC08E582}" srcOrd="1" destOrd="0" presId="urn:microsoft.com/office/officeart/2005/8/layout/radial6"/>
    <dgm:cxn modelId="{6D4AE4AD-DAF0-453F-8414-129AD032CA88}" type="presParOf" srcId="{F85E9EDF-7D1E-41A6-8048-31944F221A23}" destId="{256A9730-9C35-4ED3-ADC0-C162BC9260E9}" srcOrd="2" destOrd="0" presId="urn:microsoft.com/office/officeart/2005/8/layout/radial6"/>
    <dgm:cxn modelId="{8023BE54-5057-4C56-A9A7-82AEB22BF1CF}" type="presParOf" srcId="{F85E9EDF-7D1E-41A6-8048-31944F221A23}" destId="{60475FD6-A6EE-46AB-B6E0-14B175269283}" srcOrd="3" destOrd="0" presId="urn:microsoft.com/office/officeart/2005/8/layout/radial6"/>
    <dgm:cxn modelId="{F75F5FB0-3326-4086-BCE7-6AF37D25B4FB}" type="presParOf" srcId="{F85E9EDF-7D1E-41A6-8048-31944F221A23}" destId="{5DFDB454-6AF2-40FA-9A87-5DC72F88A544}" srcOrd="4" destOrd="0" presId="urn:microsoft.com/office/officeart/2005/8/layout/radial6"/>
    <dgm:cxn modelId="{685C4E0F-7A8C-4BF3-ABCE-9EF2F5125A22}" type="presParOf" srcId="{F85E9EDF-7D1E-41A6-8048-31944F221A23}" destId="{48902EA1-48B0-4BAD-BC09-E57A5B5444D3}" srcOrd="5" destOrd="0" presId="urn:microsoft.com/office/officeart/2005/8/layout/radial6"/>
    <dgm:cxn modelId="{7AD1E3D2-8185-493C-AF5F-67ADD2C6F4F7}" type="presParOf" srcId="{F85E9EDF-7D1E-41A6-8048-31944F221A23}" destId="{3018879F-8B98-49F2-B705-697A9AF812E8}" srcOrd="6" destOrd="0" presId="urn:microsoft.com/office/officeart/2005/8/layout/radial6"/>
    <dgm:cxn modelId="{28903308-84AC-4701-8157-79E41E29B751}" type="presParOf" srcId="{F85E9EDF-7D1E-41A6-8048-31944F221A23}" destId="{D77F60E0-397D-490E-809A-C303CB518E76}" srcOrd="7" destOrd="0" presId="urn:microsoft.com/office/officeart/2005/8/layout/radial6"/>
    <dgm:cxn modelId="{48954166-A1F3-48CC-A35D-5B4FC64B6852}" type="presParOf" srcId="{F85E9EDF-7D1E-41A6-8048-31944F221A23}" destId="{D5FB45C0-1134-4333-80A3-8E7A5F4442F0}" srcOrd="8" destOrd="0" presId="urn:microsoft.com/office/officeart/2005/8/layout/radial6"/>
    <dgm:cxn modelId="{063C165C-0C43-4A82-B8E0-74BE72A31F61}" type="presParOf" srcId="{F85E9EDF-7D1E-41A6-8048-31944F221A23}" destId="{8EC19050-6995-46BF-BC49-03FDA212381E}" srcOrd="9" destOrd="0" presId="urn:microsoft.com/office/officeart/2005/8/layout/radial6"/>
    <dgm:cxn modelId="{071753C8-DD77-4FD1-9B6C-52F27D8863E2}" type="presParOf" srcId="{F85E9EDF-7D1E-41A6-8048-31944F221A23}" destId="{8CE9B519-9FE3-4C6C-856D-391E08E8EF52}" srcOrd="10" destOrd="0" presId="urn:microsoft.com/office/officeart/2005/8/layout/radial6"/>
    <dgm:cxn modelId="{ECB61156-5636-4329-90DC-3BA38F6EB4A2}" type="presParOf" srcId="{F85E9EDF-7D1E-41A6-8048-31944F221A23}" destId="{E42F184C-A74F-4B28-99E9-E7C7B5217084}" srcOrd="11" destOrd="0" presId="urn:microsoft.com/office/officeart/2005/8/layout/radial6"/>
    <dgm:cxn modelId="{E8942063-0FC8-483E-B4DE-8B0820F47DE9}" type="presParOf" srcId="{F85E9EDF-7D1E-41A6-8048-31944F221A23}" destId="{CA4011E3-9A7A-4FEB-B666-83772F3A2CEB}" srcOrd="12" destOrd="0" presId="urn:microsoft.com/office/officeart/2005/8/layout/radial6"/>
    <dgm:cxn modelId="{6F8E9AE3-16A5-450C-BDD5-B80510C6BADD}" type="presParOf" srcId="{F85E9EDF-7D1E-41A6-8048-31944F221A23}" destId="{89357A17-8244-4CE6-AC98-3EA107CCD370}" srcOrd="13" destOrd="0" presId="urn:microsoft.com/office/officeart/2005/8/layout/radial6"/>
    <dgm:cxn modelId="{3590CE45-EF10-4906-BDC7-38E3F5FE4671}" type="presParOf" srcId="{F85E9EDF-7D1E-41A6-8048-31944F221A23}" destId="{FC2D5231-39A5-4269-97CE-694D3D5DBB4B}" srcOrd="14" destOrd="0" presId="urn:microsoft.com/office/officeart/2005/8/layout/radial6"/>
    <dgm:cxn modelId="{43836A43-13F3-4340-BEAD-91702968BED9}" type="presParOf" srcId="{F85E9EDF-7D1E-41A6-8048-31944F221A23}" destId="{50AEE3F3-29C2-47E8-8FD0-A496466B184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07ED3-99D2-4BFC-9BA4-C979F2A0534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12FFDE4-0BAE-48FE-950E-1160DA642E30}">
      <dgm:prSet phldrT="[Text]" custT="1"/>
      <dgm:spPr/>
      <dgm:t>
        <a:bodyPr/>
        <a:lstStyle/>
        <a:p>
          <a:r>
            <a:rPr lang="pt-PT" sz="2400" b="1" dirty="0" smtClean="0"/>
            <a:t>Critérios de pesquisa</a:t>
          </a:r>
          <a:endParaRPr lang="pt-PT" sz="2400" b="1" dirty="0"/>
        </a:p>
      </dgm:t>
    </dgm:pt>
    <dgm:pt modelId="{BCFA0B86-116F-4E19-895F-2A4F01AF69CC}" type="parTrans" cxnId="{9F701C56-5044-4C9A-AD99-92F6943D04B8}">
      <dgm:prSet/>
      <dgm:spPr/>
      <dgm:t>
        <a:bodyPr/>
        <a:lstStyle/>
        <a:p>
          <a:endParaRPr lang="pt-PT"/>
        </a:p>
      </dgm:t>
    </dgm:pt>
    <dgm:pt modelId="{B8A1DC6D-9DDC-433E-AB4D-E90E5734A104}" type="sibTrans" cxnId="{9F701C56-5044-4C9A-AD99-92F6943D04B8}">
      <dgm:prSet/>
      <dgm:spPr/>
      <dgm:t>
        <a:bodyPr/>
        <a:lstStyle/>
        <a:p>
          <a:endParaRPr lang="pt-PT"/>
        </a:p>
      </dgm:t>
    </dgm:pt>
    <dgm:pt modelId="{48CE2156-5926-436C-9C7F-B32FEF3A6036}">
      <dgm:prSet phldrT="[Text]"/>
      <dgm:spPr/>
      <dgm:t>
        <a:bodyPr/>
        <a:lstStyle/>
        <a:p>
          <a:r>
            <a:rPr lang="pt-PT" dirty="0" smtClean="0"/>
            <a:t>Indicar palavras-chave</a:t>
          </a:r>
          <a:endParaRPr lang="pt-PT" dirty="0"/>
        </a:p>
      </dgm:t>
    </dgm:pt>
    <dgm:pt modelId="{334FC479-8174-4231-931B-7CA749804AA8}" type="parTrans" cxnId="{81C2FB3A-5BEF-492C-A765-E054EC50607F}">
      <dgm:prSet/>
      <dgm:spPr/>
      <dgm:t>
        <a:bodyPr/>
        <a:lstStyle/>
        <a:p>
          <a:endParaRPr lang="pt-PT"/>
        </a:p>
      </dgm:t>
    </dgm:pt>
    <dgm:pt modelId="{E63AE410-B826-439C-80F5-B229228F8D66}" type="sibTrans" cxnId="{81C2FB3A-5BEF-492C-A765-E054EC50607F}">
      <dgm:prSet/>
      <dgm:spPr/>
      <dgm:t>
        <a:bodyPr/>
        <a:lstStyle/>
        <a:p>
          <a:endParaRPr lang="pt-PT"/>
        </a:p>
      </dgm:t>
    </dgm:pt>
    <dgm:pt modelId="{ECFB40C6-A7CE-4D56-8B2F-A3EA9417F389}">
      <dgm:prSet phldrT="[Text]"/>
      <dgm:spPr/>
      <dgm:t>
        <a:bodyPr/>
        <a:lstStyle/>
        <a:p>
          <a:r>
            <a:rPr lang="pt-PT" dirty="0" smtClean="0"/>
            <a:t>Indicar tipos específicos de ficheiros </a:t>
          </a:r>
          <a:endParaRPr lang="pt-PT" dirty="0"/>
        </a:p>
      </dgm:t>
    </dgm:pt>
    <dgm:pt modelId="{7D9D9EE9-69E3-458B-AC1F-DBCD11C51F7A}" type="parTrans" cxnId="{F405A539-78AC-4884-BCC4-C3669D148651}">
      <dgm:prSet/>
      <dgm:spPr/>
      <dgm:t>
        <a:bodyPr/>
        <a:lstStyle/>
        <a:p>
          <a:endParaRPr lang="pt-PT"/>
        </a:p>
      </dgm:t>
    </dgm:pt>
    <dgm:pt modelId="{6F28A93C-0906-483E-B14D-4A9DCA6C41B9}" type="sibTrans" cxnId="{F405A539-78AC-4884-BCC4-C3669D148651}">
      <dgm:prSet/>
      <dgm:spPr/>
      <dgm:t>
        <a:bodyPr/>
        <a:lstStyle/>
        <a:p>
          <a:endParaRPr lang="pt-PT"/>
        </a:p>
      </dgm:t>
    </dgm:pt>
    <dgm:pt modelId="{F4F636F1-34B2-4A78-9F22-CA9F618F54C3}">
      <dgm:prSet/>
      <dgm:spPr/>
      <dgm:t>
        <a:bodyPr/>
        <a:lstStyle/>
        <a:p>
          <a:r>
            <a:rPr lang="pt-PT" i="1" dirty="0" smtClean="0"/>
            <a:t>Indicar </a:t>
          </a:r>
          <a:r>
            <a:rPr lang="pt-PT" i="0" dirty="0" smtClean="0"/>
            <a:t>sites </a:t>
          </a:r>
          <a:r>
            <a:rPr lang="pt-PT" dirty="0" smtClean="0"/>
            <a:t>específicos</a:t>
          </a:r>
          <a:endParaRPr lang="pt-PT" dirty="0"/>
        </a:p>
      </dgm:t>
    </dgm:pt>
    <dgm:pt modelId="{1954F840-DA44-46AC-B721-73EA02B00C61}" type="parTrans" cxnId="{CF717DA7-5D6F-457B-9351-6E449EEDFDFD}">
      <dgm:prSet/>
      <dgm:spPr/>
      <dgm:t>
        <a:bodyPr/>
        <a:lstStyle/>
        <a:p>
          <a:endParaRPr lang="pt-PT"/>
        </a:p>
      </dgm:t>
    </dgm:pt>
    <dgm:pt modelId="{318C58E5-1F74-4113-ABF6-72C17686DFAA}" type="sibTrans" cxnId="{CF717DA7-5D6F-457B-9351-6E449EEDFDFD}">
      <dgm:prSet/>
      <dgm:spPr/>
      <dgm:t>
        <a:bodyPr/>
        <a:lstStyle/>
        <a:p>
          <a:endParaRPr lang="pt-PT"/>
        </a:p>
      </dgm:t>
    </dgm:pt>
    <dgm:pt modelId="{FBB2173F-9404-44DE-81B9-04BDEA3023CE}">
      <dgm:prSet/>
      <dgm:spPr/>
      <dgm:t>
        <a:bodyPr/>
        <a:lstStyle/>
        <a:p>
          <a:r>
            <a:rPr lang="pt-PT" dirty="0" smtClean="0"/>
            <a:t>Indicar frases e/ou expressões</a:t>
          </a:r>
          <a:endParaRPr lang="pt-PT" dirty="0"/>
        </a:p>
      </dgm:t>
    </dgm:pt>
    <dgm:pt modelId="{257112CA-933E-4874-94F4-AFCA2748EFCF}" type="parTrans" cxnId="{31529F6F-1E33-4CDD-9FC5-35ED07E4B8B2}">
      <dgm:prSet/>
      <dgm:spPr/>
      <dgm:t>
        <a:bodyPr/>
        <a:lstStyle/>
        <a:p>
          <a:endParaRPr lang="pt-PT"/>
        </a:p>
      </dgm:t>
    </dgm:pt>
    <dgm:pt modelId="{96B2C1C0-6DC2-4A4A-9811-B396B4DD0948}" type="sibTrans" cxnId="{31529F6F-1E33-4CDD-9FC5-35ED07E4B8B2}">
      <dgm:prSet/>
      <dgm:spPr/>
      <dgm:t>
        <a:bodyPr/>
        <a:lstStyle/>
        <a:p>
          <a:endParaRPr lang="pt-PT"/>
        </a:p>
      </dgm:t>
    </dgm:pt>
    <dgm:pt modelId="{DD7A9C30-C79D-41EF-B2CF-C00107D809C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PT" dirty="0" smtClean="0"/>
            <a:t>Indicar palavras, frases e/ou expressões a excluir</a:t>
          </a:r>
          <a:endParaRPr lang="pt-PT" dirty="0"/>
        </a:p>
      </dgm:t>
    </dgm:pt>
    <dgm:pt modelId="{1574DA61-BB49-4181-BC3D-853006AB56D6}" type="parTrans" cxnId="{783CCBE2-60EA-4C5E-8BDD-C91192D9074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pt-PT"/>
        </a:p>
      </dgm:t>
    </dgm:pt>
    <dgm:pt modelId="{160047D6-E378-4AE2-ACDB-234D19099A4F}" type="sibTrans" cxnId="{783CCBE2-60EA-4C5E-8BDD-C91192D90749}">
      <dgm:prSet/>
      <dgm:spPr/>
      <dgm:t>
        <a:bodyPr/>
        <a:lstStyle/>
        <a:p>
          <a:endParaRPr lang="pt-PT"/>
        </a:p>
      </dgm:t>
    </dgm:pt>
    <dgm:pt modelId="{CC6E243D-38F9-4025-A9B7-9122CD5CDD8F}" type="pres">
      <dgm:prSet presAssocID="{21807ED3-99D2-4BFC-9BA4-C979F2A053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A283479-ECAD-4B08-AE5F-F6136C0B13D2}" type="pres">
      <dgm:prSet presAssocID="{F12FFDE4-0BAE-48FE-950E-1160DA642E30}" presName="centerShape" presStyleLbl="node0" presStyleIdx="0" presStyleCnt="1" custLinFactNeighborX="864"/>
      <dgm:spPr/>
      <dgm:t>
        <a:bodyPr/>
        <a:lstStyle/>
        <a:p>
          <a:endParaRPr lang="pt-PT"/>
        </a:p>
      </dgm:t>
    </dgm:pt>
    <dgm:pt modelId="{83630B04-832F-4110-A2A5-86A83E9BF11D}" type="pres">
      <dgm:prSet presAssocID="{334FC479-8174-4231-931B-7CA749804AA8}" presName="parTrans" presStyleLbl="sibTrans2D1" presStyleIdx="0" presStyleCnt="5"/>
      <dgm:spPr/>
      <dgm:t>
        <a:bodyPr/>
        <a:lstStyle/>
        <a:p>
          <a:endParaRPr lang="pt-PT"/>
        </a:p>
      </dgm:t>
    </dgm:pt>
    <dgm:pt modelId="{30230CA3-7BD1-46E3-A6B8-36F69BE598E3}" type="pres">
      <dgm:prSet presAssocID="{334FC479-8174-4231-931B-7CA749804AA8}" presName="connectorText" presStyleLbl="sibTrans2D1" presStyleIdx="0" presStyleCnt="5"/>
      <dgm:spPr/>
      <dgm:t>
        <a:bodyPr/>
        <a:lstStyle/>
        <a:p>
          <a:endParaRPr lang="pt-PT"/>
        </a:p>
      </dgm:t>
    </dgm:pt>
    <dgm:pt modelId="{BA55F16B-1EE4-47F7-A677-0A53EEDA99AA}" type="pres">
      <dgm:prSet presAssocID="{48CE2156-5926-436C-9C7F-B32FEF3A6036}" presName="node" presStyleLbl="node1" presStyleIdx="0" presStyleCnt="5" custScaleX="184319" custScaleY="63912" custRadScaleRad="98045" custRadScaleInc="25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69591D-D327-45A2-B5E9-B52C39072B51}" type="pres">
      <dgm:prSet presAssocID="{257112CA-933E-4874-94F4-AFCA2748EFCF}" presName="parTrans" presStyleLbl="sibTrans2D1" presStyleIdx="1" presStyleCnt="5"/>
      <dgm:spPr/>
      <dgm:t>
        <a:bodyPr/>
        <a:lstStyle/>
        <a:p>
          <a:endParaRPr lang="pt-PT"/>
        </a:p>
      </dgm:t>
    </dgm:pt>
    <dgm:pt modelId="{1463705E-B954-4B66-9403-923821165D1C}" type="pres">
      <dgm:prSet presAssocID="{257112CA-933E-4874-94F4-AFCA2748EFCF}" presName="connectorText" presStyleLbl="sibTrans2D1" presStyleIdx="1" presStyleCnt="5"/>
      <dgm:spPr/>
      <dgm:t>
        <a:bodyPr/>
        <a:lstStyle/>
        <a:p>
          <a:endParaRPr lang="pt-PT"/>
        </a:p>
      </dgm:t>
    </dgm:pt>
    <dgm:pt modelId="{608793C4-8BD7-413E-AC3F-7AC256F35032}" type="pres">
      <dgm:prSet presAssocID="{FBB2173F-9404-44DE-81B9-04BDEA3023CE}" presName="node" presStyleLbl="node1" presStyleIdx="1" presStyleCnt="5" custScaleX="185254" custScaleY="64725" custRadScaleRad="127868" custRadScaleInc="-840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0F7445-51CE-4D61-929F-8EAB1B1E44A2}" type="pres">
      <dgm:prSet presAssocID="{1574DA61-BB49-4181-BC3D-853006AB56D6}" presName="parTrans" presStyleLbl="sibTrans2D1" presStyleIdx="2" presStyleCnt="5"/>
      <dgm:spPr/>
      <dgm:t>
        <a:bodyPr/>
        <a:lstStyle/>
        <a:p>
          <a:endParaRPr lang="pt-PT"/>
        </a:p>
      </dgm:t>
    </dgm:pt>
    <dgm:pt modelId="{FC4071E1-78BA-4CB9-924F-BD4C404B9F28}" type="pres">
      <dgm:prSet presAssocID="{1574DA61-BB49-4181-BC3D-853006AB56D6}" presName="connectorText" presStyleLbl="sibTrans2D1" presStyleIdx="2" presStyleCnt="5"/>
      <dgm:spPr/>
      <dgm:t>
        <a:bodyPr/>
        <a:lstStyle/>
        <a:p>
          <a:endParaRPr lang="pt-PT"/>
        </a:p>
      </dgm:t>
    </dgm:pt>
    <dgm:pt modelId="{96251D05-981E-47DB-A1DA-185C9AB1B5DC}" type="pres">
      <dgm:prSet presAssocID="{DD7A9C30-C79D-41EF-B2CF-C00107D809C1}" presName="node" presStyleLbl="node1" presStyleIdx="2" presStyleCnt="5" custRadScaleRad="127199" custRadScaleInc="-841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B66738-ED39-414C-B69E-44987BC75A86}" type="pres">
      <dgm:prSet presAssocID="{7D9D9EE9-69E3-458B-AC1F-DBCD11C51F7A}" presName="parTrans" presStyleLbl="sibTrans2D1" presStyleIdx="3" presStyleCnt="5"/>
      <dgm:spPr/>
      <dgm:t>
        <a:bodyPr/>
        <a:lstStyle/>
        <a:p>
          <a:endParaRPr lang="pt-PT"/>
        </a:p>
      </dgm:t>
    </dgm:pt>
    <dgm:pt modelId="{E361C375-67BF-49E4-82EC-45E35C9E5F10}" type="pres">
      <dgm:prSet presAssocID="{7D9D9EE9-69E3-458B-AC1F-DBCD11C51F7A}" presName="connectorText" presStyleLbl="sibTrans2D1" presStyleIdx="3" presStyleCnt="5"/>
      <dgm:spPr/>
      <dgm:t>
        <a:bodyPr/>
        <a:lstStyle/>
        <a:p>
          <a:endParaRPr lang="pt-PT"/>
        </a:p>
      </dgm:t>
    </dgm:pt>
    <dgm:pt modelId="{6FC7F1FA-A6E4-4CE5-98DE-CDE677C2D016}" type="pres">
      <dgm:prSet presAssocID="{ECFB40C6-A7CE-4D56-8B2F-A3EA9417F389}" presName="node" presStyleLbl="node1" presStyleIdx="3" presStyleCnt="5" custScaleX="181052" custScaleY="60579" custRadScaleRad="109532" custRadScaleInc="5844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101B59-BAE2-4D18-9A08-F62541B0B2D7}" type="pres">
      <dgm:prSet presAssocID="{1954F840-DA44-46AC-B721-73EA02B00C61}" presName="parTrans" presStyleLbl="sibTrans2D1" presStyleIdx="4" presStyleCnt="5"/>
      <dgm:spPr/>
      <dgm:t>
        <a:bodyPr/>
        <a:lstStyle/>
        <a:p>
          <a:endParaRPr lang="pt-PT"/>
        </a:p>
      </dgm:t>
    </dgm:pt>
    <dgm:pt modelId="{08789678-4832-403D-83C4-7502AC87D977}" type="pres">
      <dgm:prSet presAssocID="{1954F840-DA44-46AC-B721-73EA02B00C61}" presName="connectorText" presStyleLbl="sibTrans2D1" presStyleIdx="4" presStyleCnt="5"/>
      <dgm:spPr/>
      <dgm:t>
        <a:bodyPr/>
        <a:lstStyle/>
        <a:p>
          <a:endParaRPr lang="pt-PT"/>
        </a:p>
      </dgm:t>
    </dgm:pt>
    <dgm:pt modelId="{1257B46B-F0B2-4D83-89C6-13F3EF027FA0}" type="pres">
      <dgm:prSet presAssocID="{F4F636F1-34B2-4A78-9F22-CA9F618F54C3}" presName="node" presStyleLbl="node1" presStyleIdx="4" presStyleCnt="5" custScaleX="163741" custScaleY="57771" custRadScaleRad="130281" custRadScaleInc="147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F3A2DC0-BF66-44C4-85F9-44E9CA98C677}" type="presOf" srcId="{334FC479-8174-4231-931B-7CA749804AA8}" destId="{83630B04-832F-4110-A2A5-86A83E9BF11D}" srcOrd="0" destOrd="0" presId="urn:microsoft.com/office/officeart/2005/8/layout/radial5"/>
    <dgm:cxn modelId="{F9DC41A8-DD54-4F2F-A8EC-3DB5A9FCF0C0}" type="presOf" srcId="{FBB2173F-9404-44DE-81B9-04BDEA3023CE}" destId="{608793C4-8BD7-413E-AC3F-7AC256F35032}" srcOrd="0" destOrd="0" presId="urn:microsoft.com/office/officeart/2005/8/layout/radial5"/>
    <dgm:cxn modelId="{77947D09-2B06-4391-8E5F-21DCD5358356}" type="presOf" srcId="{F12FFDE4-0BAE-48FE-950E-1160DA642E30}" destId="{4A283479-ECAD-4B08-AE5F-F6136C0B13D2}" srcOrd="0" destOrd="0" presId="urn:microsoft.com/office/officeart/2005/8/layout/radial5"/>
    <dgm:cxn modelId="{783CCBE2-60EA-4C5E-8BDD-C91192D90749}" srcId="{F12FFDE4-0BAE-48FE-950E-1160DA642E30}" destId="{DD7A9C30-C79D-41EF-B2CF-C00107D809C1}" srcOrd="2" destOrd="0" parTransId="{1574DA61-BB49-4181-BC3D-853006AB56D6}" sibTransId="{160047D6-E378-4AE2-ACDB-234D19099A4F}"/>
    <dgm:cxn modelId="{D6212A77-4E29-4067-9012-30C5C60F2052}" type="presOf" srcId="{48CE2156-5926-436C-9C7F-B32FEF3A6036}" destId="{BA55F16B-1EE4-47F7-A677-0A53EEDA99AA}" srcOrd="0" destOrd="0" presId="urn:microsoft.com/office/officeart/2005/8/layout/radial5"/>
    <dgm:cxn modelId="{CF717DA7-5D6F-457B-9351-6E449EEDFDFD}" srcId="{F12FFDE4-0BAE-48FE-950E-1160DA642E30}" destId="{F4F636F1-34B2-4A78-9F22-CA9F618F54C3}" srcOrd="4" destOrd="0" parTransId="{1954F840-DA44-46AC-B721-73EA02B00C61}" sibTransId="{318C58E5-1F74-4113-ABF6-72C17686DFAA}"/>
    <dgm:cxn modelId="{6992FBA0-D4F7-4077-9A5B-47193F955EB3}" type="presOf" srcId="{1574DA61-BB49-4181-BC3D-853006AB56D6}" destId="{FC4071E1-78BA-4CB9-924F-BD4C404B9F28}" srcOrd="1" destOrd="0" presId="urn:microsoft.com/office/officeart/2005/8/layout/radial5"/>
    <dgm:cxn modelId="{0F23AEA2-3E4B-49CD-B2D1-AB37EC7B1076}" type="presOf" srcId="{1574DA61-BB49-4181-BC3D-853006AB56D6}" destId="{A10F7445-51CE-4D61-929F-8EAB1B1E44A2}" srcOrd="0" destOrd="0" presId="urn:microsoft.com/office/officeart/2005/8/layout/radial5"/>
    <dgm:cxn modelId="{9DFBBCF8-11F8-4496-876C-9EEBDBF6D099}" type="presOf" srcId="{1954F840-DA44-46AC-B721-73EA02B00C61}" destId="{08789678-4832-403D-83C4-7502AC87D977}" srcOrd="1" destOrd="0" presId="urn:microsoft.com/office/officeart/2005/8/layout/radial5"/>
    <dgm:cxn modelId="{7EFFBF7D-3741-4425-A6CF-A05B544E3B2F}" type="presOf" srcId="{DD7A9C30-C79D-41EF-B2CF-C00107D809C1}" destId="{96251D05-981E-47DB-A1DA-185C9AB1B5DC}" srcOrd="0" destOrd="0" presId="urn:microsoft.com/office/officeart/2005/8/layout/radial5"/>
    <dgm:cxn modelId="{9070681F-9C1D-4F72-BA66-17F0E35C82DD}" type="presOf" srcId="{F4F636F1-34B2-4A78-9F22-CA9F618F54C3}" destId="{1257B46B-F0B2-4D83-89C6-13F3EF027FA0}" srcOrd="0" destOrd="0" presId="urn:microsoft.com/office/officeart/2005/8/layout/radial5"/>
    <dgm:cxn modelId="{9F701C56-5044-4C9A-AD99-92F6943D04B8}" srcId="{21807ED3-99D2-4BFC-9BA4-C979F2A0534A}" destId="{F12FFDE4-0BAE-48FE-950E-1160DA642E30}" srcOrd="0" destOrd="0" parTransId="{BCFA0B86-116F-4E19-895F-2A4F01AF69CC}" sibTransId="{B8A1DC6D-9DDC-433E-AB4D-E90E5734A104}"/>
    <dgm:cxn modelId="{76489096-10B9-4B2B-9E2E-435AC6235B4D}" type="presOf" srcId="{1954F840-DA44-46AC-B721-73EA02B00C61}" destId="{73101B59-BAE2-4D18-9A08-F62541B0B2D7}" srcOrd="0" destOrd="0" presId="urn:microsoft.com/office/officeart/2005/8/layout/radial5"/>
    <dgm:cxn modelId="{74AADE72-9C2A-4D90-B0DC-97E68C07B0E0}" type="presOf" srcId="{21807ED3-99D2-4BFC-9BA4-C979F2A0534A}" destId="{CC6E243D-38F9-4025-A9B7-9122CD5CDD8F}" srcOrd="0" destOrd="0" presId="urn:microsoft.com/office/officeart/2005/8/layout/radial5"/>
    <dgm:cxn modelId="{F44EF55C-F3CD-4E9B-B502-76ACB2214147}" type="presOf" srcId="{257112CA-933E-4874-94F4-AFCA2748EFCF}" destId="{4B69591D-D327-45A2-B5E9-B52C39072B51}" srcOrd="0" destOrd="0" presId="urn:microsoft.com/office/officeart/2005/8/layout/radial5"/>
    <dgm:cxn modelId="{525EEE33-E140-4252-BC29-0C8BB967EA18}" type="presOf" srcId="{257112CA-933E-4874-94F4-AFCA2748EFCF}" destId="{1463705E-B954-4B66-9403-923821165D1C}" srcOrd="1" destOrd="0" presId="urn:microsoft.com/office/officeart/2005/8/layout/radial5"/>
    <dgm:cxn modelId="{A67C18B2-C578-436A-8EEE-44AA27204A9A}" type="presOf" srcId="{ECFB40C6-A7CE-4D56-8B2F-A3EA9417F389}" destId="{6FC7F1FA-A6E4-4CE5-98DE-CDE677C2D016}" srcOrd="0" destOrd="0" presId="urn:microsoft.com/office/officeart/2005/8/layout/radial5"/>
    <dgm:cxn modelId="{31529F6F-1E33-4CDD-9FC5-35ED07E4B8B2}" srcId="{F12FFDE4-0BAE-48FE-950E-1160DA642E30}" destId="{FBB2173F-9404-44DE-81B9-04BDEA3023CE}" srcOrd="1" destOrd="0" parTransId="{257112CA-933E-4874-94F4-AFCA2748EFCF}" sibTransId="{96B2C1C0-6DC2-4A4A-9811-B396B4DD0948}"/>
    <dgm:cxn modelId="{F405A539-78AC-4884-BCC4-C3669D148651}" srcId="{F12FFDE4-0BAE-48FE-950E-1160DA642E30}" destId="{ECFB40C6-A7CE-4D56-8B2F-A3EA9417F389}" srcOrd="3" destOrd="0" parTransId="{7D9D9EE9-69E3-458B-AC1F-DBCD11C51F7A}" sibTransId="{6F28A93C-0906-483E-B14D-4A9DCA6C41B9}"/>
    <dgm:cxn modelId="{81C2FB3A-5BEF-492C-A765-E054EC50607F}" srcId="{F12FFDE4-0BAE-48FE-950E-1160DA642E30}" destId="{48CE2156-5926-436C-9C7F-B32FEF3A6036}" srcOrd="0" destOrd="0" parTransId="{334FC479-8174-4231-931B-7CA749804AA8}" sibTransId="{E63AE410-B826-439C-80F5-B229228F8D66}"/>
    <dgm:cxn modelId="{7F66B716-C70C-4475-A86A-6E9EBFB359F9}" type="presOf" srcId="{334FC479-8174-4231-931B-7CA749804AA8}" destId="{30230CA3-7BD1-46E3-A6B8-36F69BE598E3}" srcOrd="1" destOrd="0" presId="urn:microsoft.com/office/officeart/2005/8/layout/radial5"/>
    <dgm:cxn modelId="{1CC9CFD7-BE2F-4F5E-BD65-8BEA351A2D97}" type="presOf" srcId="{7D9D9EE9-69E3-458B-AC1F-DBCD11C51F7A}" destId="{E361C375-67BF-49E4-82EC-45E35C9E5F10}" srcOrd="1" destOrd="0" presId="urn:microsoft.com/office/officeart/2005/8/layout/radial5"/>
    <dgm:cxn modelId="{40762FAF-A8EE-41C5-B92C-49ACC9F4E2ED}" type="presOf" srcId="{7D9D9EE9-69E3-458B-AC1F-DBCD11C51F7A}" destId="{3DB66738-ED39-414C-B69E-44987BC75A86}" srcOrd="0" destOrd="0" presId="urn:microsoft.com/office/officeart/2005/8/layout/radial5"/>
    <dgm:cxn modelId="{91FE2398-3E47-47FB-9E08-192A0B7C001C}" type="presParOf" srcId="{CC6E243D-38F9-4025-A9B7-9122CD5CDD8F}" destId="{4A283479-ECAD-4B08-AE5F-F6136C0B13D2}" srcOrd="0" destOrd="0" presId="urn:microsoft.com/office/officeart/2005/8/layout/radial5"/>
    <dgm:cxn modelId="{A4AA6A49-267A-4456-96D5-D331B289BE15}" type="presParOf" srcId="{CC6E243D-38F9-4025-A9B7-9122CD5CDD8F}" destId="{83630B04-832F-4110-A2A5-86A83E9BF11D}" srcOrd="1" destOrd="0" presId="urn:microsoft.com/office/officeart/2005/8/layout/radial5"/>
    <dgm:cxn modelId="{CCA2A5E1-D26A-44B0-9E3F-BD559234715E}" type="presParOf" srcId="{83630B04-832F-4110-A2A5-86A83E9BF11D}" destId="{30230CA3-7BD1-46E3-A6B8-36F69BE598E3}" srcOrd="0" destOrd="0" presId="urn:microsoft.com/office/officeart/2005/8/layout/radial5"/>
    <dgm:cxn modelId="{52B27BD6-7C29-45E7-BCBF-60ACCC069FC5}" type="presParOf" srcId="{CC6E243D-38F9-4025-A9B7-9122CD5CDD8F}" destId="{BA55F16B-1EE4-47F7-A677-0A53EEDA99AA}" srcOrd="2" destOrd="0" presId="urn:microsoft.com/office/officeart/2005/8/layout/radial5"/>
    <dgm:cxn modelId="{B07953E8-CCDE-434F-8F71-D87551F877BD}" type="presParOf" srcId="{CC6E243D-38F9-4025-A9B7-9122CD5CDD8F}" destId="{4B69591D-D327-45A2-B5E9-B52C39072B51}" srcOrd="3" destOrd="0" presId="urn:microsoft.com/office/officeart/2005/8/layout/radial5"/>
    <dgm:cxn modelId="{3F732D0F-23A7-46FB-9762-3D9FD4D25B77}" type="presParOf" srcId="{4B69591D-D327-45A2-B5E9-B52C39072B51}" destId="{1463705E-B954-4B66-9403-923821165D1C}" srcOrd="0" destOrd="0" presId="urn:microsoft.com/office/officeart/2005/8/layout/radial5"/>
    <dgm:cxn modelId="{6D5117C8-0155-4C50-B115-53B1E9CB6E55}" type="presParOf" srcId="{CC6E243D-38F9-4025-A9B7-9122CD5CDD8F}" destId="{608793C4-8BD7-413E-AC3F-7AC256F35032}" srcOrd="4" destOrd="0" presId="urn:microsoft.com/office/officeart/2005/8/layout/radial5"/>
    <dgm:cxn modelId="{5182A69C-07A5-4753-A916-15F07036966B}" type="presParOf" srcId="{CC6E243D-38F9-4025-A9B7-9122CD5CDD8F}" destId="{A10F7445-51CE-4D61-929F-8EAB1B1E44A2}" srcOrd="5" destOrd="0" presId="urn:microsoft.com/office/officeart/2005/8/layout/radial5"/>
    <dgm:cxn modelId="{AC9E74CA-A80A-4A89-A9DA-2586D8D4A539}" type="presParOf" srcId="{A10F7445-51CE-4D61-929F-8EAB1B1E44A2}" destId="{FC4071E1-78BA-4CB9-924F-BD4C404B9F28}" srcOrd="0" destOrd="0" presId="urn:microsoft.com/office/officeart/2005/8/layout/radial5"/>
    <dgm:cxn modelId="{6ABC967A-615D-4DC6-A2D1-F430838F00AA}" type="presParOf" srcId="{CC6E243D-38F9-4025-A9B7-9122CD5CDD8F}" destId="{96251D05-981E-47DB-A1DA-185C9AB1B5DC}" srcOrd="6" destOrd="0" presId="urn:microsoft.com/office/officeart/2005/8/layout/radial5"/>
    <dgm:cxn modelId="{46BF0B30-6F1B-4983-952C-258370D785EE}" type="presParOf" srcId="{CC6E243D-38F9-4025-A9B7-9122CD5CDD8F}" destId="{3DB66738-ED39-414C-B69E-44987BC75A86}" srcOrd="7" destOrd="0" presId="urn:microsoft.com/office/officeart/2005/8/layout/radial5"/>
    <dgm:cxn modelId="{B385CC22-3E5D-440C-A8DB-7976848FD8B5}" type="presParOf" srcId="{3DB66738-ED39-414C-B69E-44987BC75A86}" destId="{E361C375-67BF-49E4-82EC-45E35C9E5F10}" srcOrd="0" destOrd="0" presId="urn:microsoft.com/office/officeart/2005/8/layout/radial5"/>
    <dgm:cxn modelId="{FBDBBCAE-E252-4805-8481-387BFCA0610F}" type="presParOf" srcId="{CC6E243D-38F9-4025-A9B7-9122CD5CDD8F}" destId="{6FC7F1FA-A6E4-4CE5-98DE-CDE677C2D016}" srcOrd="8" destOrd="0" presId="urn:microsoft.com/office/officeart/2005/8/layout/radial5"/>
    <dgm:cxn modelId="{2CBF27EE-5155-4265-A053-B278A359AD0D}" type="presParOf" srcId="{CC6E243D-38F9-4025-A9B7-9122CD5CDD8F}" destId="{73101B59-BAE2-4D18-9A08-F62541B0B2D7}" srcOrd="9" destOrd="0" presId="urn:microsoft.com/office/officeart/2005/8/layout/radial5"/>
    <dgm:cxn modelId="{7BC2D064-5941-4D50-8724-D3FBA20C5498}" type="presParOf" srcId="{73101B59-BAE2-4D18-9A08-F62541B0B2D7}" destId="{08789678-4832-403D-83C4-7502AC87D977}" srcOrd="0" destOrd="0" presId="urn:microsoft.com/office/officeart/2005/8/layout/radial5"/>
    <dgm:cxn modelId="{86FA2E53-613B-4CE9-A8DF-6446FBFFCB18}" type="presParOf" srcId="{CC6E243D-38F9-4025-A9B7-9122CD5CDD8F}" destId="{1257B46B-F0B2-4D83-89C6-13F3EF027FA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EE3F3-29C2-47E8-8FD0-A496466B184C}">
      <dsp:nvSpPr>
        <dsp:cNvPr id="0" name=""/>
        <dsp:cNvSpPr/>
      </dsp:nvSpPr>
      <dsp:spPr>
        <a:xfrm>
          <a:off x="1440508" y="651555"/>
          <a:ext cx="4548481" cy="454848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011E3-9A7A-4FEB-B666-83772F3A2CEB}">
      <dsp:nvSpPr>
        <dsp:cNvPr id="0" name=""/>
        <dsp:cNvSpPr/>
      </dsp:nvSpPr>
      <dsp:spPr>
        <a:xfrm>
          <a:off x="1440508" y="651555"/>
          <a:ext cx="4548481" cy="454848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C19050-6995-46BF-BC49-03FDA212381E}">
      <dsp:nvSpPr>
        <dsp:cNvPr id="0" name=""/>
        <dsp:cNvSpPr/>
      </dsp:nvSpPr>
      <dsp:spPr>
        <a:xfrm>
          <a:off x="1481788" y="682283"/>
          <a:ext cx="4548481" cy="4548481"/>
        </a:xfrm>
        <a:prstGeom prst="blockArc">
          <a:avLst>
            <a:gd name="adj1" fmla="val 3083959"/>
            <a:gd name="adj2" fmla="val 7639637"/>
            <a:gd name="adj3" fmla="val 4639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8879F-8B98-49F2-B705-697A9AF812E8}">
      <dsp:nvSpPr>
        <dsp:cNvPr id="0" name=""/>
        <dsp:cNvSpPr/>
      </dsp:nvSpPr>
      <dsp:spPr>
        <a:xfrm>
          <a:off x="1457541" y="701919"/>
          <a:ext cx="4548481" cy="4548481"/>
        </a:xfrm>
        <a:prstGeom prst="blockArc">
          <a:avLst>
            <a:gd name="adj1" fmla="val 20437723"/>
            <a:gd name="adj2" fmla="val 3035676"/>
            <a:gd name="adj3" fmla="val 4639"/>
          </a:avLst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75FD6-A6EE-46AB-B6E0-14B175269283}">
      <dsp:nvSpPr>
        <dsp:cNvPr id="0" name=""/>
        <dsp:cNvSpPr/>
      </dsp:nvSpPr>
      <dsp:spPr>
        <a:xfrm>
          <a:off x="1440508" y="651555"/>
          <a:ext cx="4548481" cy="454848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EE71F1-648A-4435-B7E1-026C0EC5CA2E}">
      <dsp:nvSpPr>
        <dsp:cNvPr id="0" name=""/>
        <dsp:cNvSpPr/>
      </dsp:nvSpPr>
      <dsp:spPr>
        <a:xfrm>
          <a:off x="2668162" y="1879208"/>
          <a:ext cx="2093174" cy="20931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kern="1200" dirty="0" smtClean="0"/>
            <a:t>Fontes seguras</a:t>
          </a:r>
          <a:endParaRPr lang="pt-PT" sz="3500" kern="1200" dirty="0"/>
        </a:p>
      </dsp:txBody>
      <dsp:txXfrm>
        <a:off x="2974700" y="2185746"/>
        <a:ext cx="1480098" cy="1480098"/>
      </dsp:txXfrm>
    </dsp:sp>
    <dsp:sp modelId="{EE27038F-419D-46BD-93E3-504DFC08E582}">
      <dsp:nvSpPr>
        <dsp:cNvPr id="0" name=""/>
        <dsp:cNvSpPr/>
      </dsp:nvSpPr>
      <dsp:spPr>
        <a:xfrm>
          <a:off x="2804341" y="-93605"/>
          <a:ext cx="1820816" cy="15958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Dicionários digitais </a:t>
          </a:r>
          <a:endParaRPr lang="pt-PT" sz="1800" kern="1200" dirty="0"/>
        </a:p>
      </dsp:txBody>
      <dsp:txXfrm>
        <a:off x="3070993" y="140097"/>
        <a:ext cx="1287512" cy="1128413"/>
      </dsp:txXfrm>
    </dsp:sp>
    <dsp:sp modelId="{5DFDB454-6AF2-40FA-9A87-5DC72F88A544}">
      <dsp:nvSpPr>
        <dsp:cNvPr id="0" name=""/>
        <dsp:cNvSpPr/>
      </dsp:nvSpPr>
      <dsp:spPr>
        <a:xfrm>
          <a:off x="5094903" y="1506705"/>
          <a:ext cx="1465221" cy="1465221"/>
        </a:xfrm>
        <a:prstGeom prst="ellipse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Portais de notícias </a:t>
          </a:r>
          <a:endParaRPr lang="pt-PT" sz="1800" kern="1200" dirty="0"/>
        </a:p>
      </dsp:txBody>
      <dsp:txXfrm>
        <a:off x="5309480" y="1721282"/>
        <a:ext cx="1036067" cy="1036067"/>
      </dsp:txXfrm>
    </dsp:sp>
    <dsp:sp modelId="{D77F60E0-397D-490E-809A-C303CB518E76}">
      <dsp:nvSpPr>
        <dsp:cNvPr id="0" name=""/>
        <dsp:cNvSpPr/>
      </dsp:nvSpPr>
      <dsp:spPr>
        <a:xfrm>
          <a:off x="4230581" y="3848520"/>
          <a:ext cx="1822824" cy="1688258"/>
        </a:xfrm>
        <a:prstGeom prst="ellipse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Repositórios </a:t>
          </a:r>
          <a:endParaRPr lang="pt-PT" sz="1800" kern="1200" dirty="0"/>
        </a:p>
      </dsp:txBody>
      <dsp:txXfrm>
        <a:off x="4497527" y="4095760"/>
        <a:ext cx="1288932" cy="1193778"/>
      </dsp:txXfrm>
    </dsp:sp>
    <dsp:sp modelId="{8CE9B519-9FE3-4C6C-856D-391E08E8EF52}">
      <dsp:nvSpPr>
        <dsp:cNvPr id="0" name=""/>
        <dsp:cNvSpPr/>
      </dsp:nvSpPr>
      <dsp:spPr>
        <a:xfrm>
          <a:off x="1376930" y="3823602"/>
          <a:ext cx="2064116" cy="1798838"/>
        </a:xfrm>
        <a:prstGeom prst="ellipse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Enciclopédias digitais </a:t>
          </a:r>
          <a:endParaRPr lang="pt-PT" sz="1800" kern="1200" dirty="0"/>
        </a:p>
      </dsp:txBody>
      <dsp:txXfrm>
        <a:off x="1679213" y="4087036"/>
        <a:ext cx="1459550" cy="1271970"/>
      </dsp:txXfrm>
    </dsp:sp>
    <dsp:sp modelId="{89357A17-8244-4CE6-AC98-3EA107CCD370}">
      <dsp:nvSpPr>
        <dsp:cNvPr id="0" name=""/>
        <dsp:cNvSpPr/>
      </dsp:nvSpPr>
      <dsp:spPr>
        <a:xfrm>
          <a:off x="869373" y="1506705"/>
          <a:ext cx="1465221" cy="1465221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Atlas</a:t>
          </a:r>
          <a:endParaRPr lang="pt-PT" sz="2400" kern="1200" dirty="0"/>
        </a:p>
      </dsp:txBody>
      <dsp:txXfrm>
        <a:off x="1083950" y="1721282"/>
        <a:ext cx="1036067" cy="1036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83479-ECAD-4B08-AE5F-F6136C0B13D2}">
      <dsp:nvSpPr>
        <dsp:cNvPr id="0" name=""/>
        <dsp:cNvSpPr/>
      </dsp:nvSpPr>
      <dsp:spPr>
        <a:xfrm>
          <a:off x="3516281" y="2202292"/>
          <a:ext cx="1677556" cy="1677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Critérios de pesquisa</a:t>
          </a:r>
          <a:endParaRPr lang="pt-PT" sz="2400" b="1" kern="1200" dirty="0"/>
        </a:p>
      </dsp:txBody>
      <dsp:txXfrm>
        <a:off x="3761953" y="2447964"/>
        <a:ext cx="1186212" cy="1186212"/>
      </dsp:txXfrm>
    </dsp:sp>
    <dsp:sp modelId="{83630B04-832F-4110-A2A5-86A83E9BF11D}">
      <dsp:nvSpPr>
        <dsp:cNvPr id="0" name=""/>
        <dsp:cNvSpPr/>
      </dsp:nvSpPr>
      <dsp:spPr>
        <a:xfrm rot="16194488">
          <a:off x="4106618" y="1466199"/>
          <a:ext cx="492747" cy="570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 rot="10800000">
        <a:off x="4180649" y="1654185"/>
        <a:ext cx="344923" cy="342221"/>
      </dsp:txXfrm>
    </dsp:sp>
    <dsp:sp modelId="{BA55F16B-1EE4-47F7-A677-0A53EEDA99AA}">
      <dsp:nvSpPr>
        <dsp:cNvPr id="0" name=""/>
        <dsp:cNvSpPr/>
      </dsp:nvSpPr>
      <dsp:spPr>
        <a:xfrm>
          <a:off x="2805337" y="200423"/>
          <a:ext cx="3092055" cy="10721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Indicar palavras-chave</a:t>
          </a:r>
          <a:endParaRPr lang="pt-PT" sz="1600" kern="1200" dirty="0"/>
        </a:p>
      </dsp:txBody>
      <dsp:txXfrm>
        <a:off x="3258158" y="357437"/>
        <a:ext cx="2186413" cy="758131"/>
      </dsp:txXfrm>
    </dsp:sp>
    <dsp:sp modelId="{4B69591D-D327-45A2-B5E9-B52C39072B51}">
      <dsp:nvSpPr>
        <dsp:cNvPr id="0" name=""/>
        <dsp:cNvSpPr/>
      </dsp:nvSpPr>
      <dsp:spPr>
        <a:xfrm rot="20321593">
          <a:off x="5326423" y="2271982"/>
          <a:ext cx="538701" cy="570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>
        <a:off x="5331946" y="2415417"/>
        <a:ext cx="377091" cy="342221"/>
      </dsp:txXfrm>
    </dsp:sp>
    <dsp:sp modelId="{608793C4-8BD7-413E-AC3F-7AC256F35032}">
      <dsp:nvSpPr>
        <dsp:cNvPr id="0" name=""/>
        <dsp:cNvSpPr/>
      </dsp:nvSpPr>
      <dsp:spPr>
        <a:xfrm>
          <a:off x="5566384" y="1419689"/>
          <a:ext cx="3107740" cy="10857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Indicar frases e/ou expressões</a:t>
          </a:r>
          <a:endParaRPr lang="pt-PT" sz="1600" kern="1200" dirty="0"/>
        </a:p>
      </dsp:txBody>
      <dsp:txXfrm>
        <a:off x="6021502" y="1578700"/>
        <a:ext cx="2197504" cy="767776"/>
      </dsp:txXfrm>
    </dsp:sp>
    <dsp:sp modelId="{A10F7445-51CE-4D61-929F-8EAB1B1E44A2}">
      <dsp:nvSpPr>
        <dsp:cNvPr id="0" name=""/>
        <dsp:cNvSpPr/>
      </dsp:nvSpPr>
      <dsp:spPr>
        <a:xfrm rot="1440804">
          <a:off x="5348313" y="3348976"/>
          <a:ext cx="676022" cy="570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>
        <a:off x="5355718" y="3428233"/>
        <a:ext cx="504911" cy="342221"/>
      </dsp:txXfrm>
    </dsp:sp>
    <dsp:sp modelId="{96251D05-981E-47DB-A1DA-185C9AB1B5DC}">
      <dsp:nvSpPr>
        <dsp:cNvPr id="0" name=""/>
        <dsp:cNvSpPr/>
      </dsp:nvSpPr>
      <dsp:spPr>
        <a:xfrm>
          <a:off x="6213764" y="3404045"/>
          <a:ext cx="1677556" cy="1677556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Indicar palavras, frases e/ou expressões a excluir</a:t>
          </a:r>
          <a:endParaRPr lang="pt-PT" sz="1600" kern="1200" dirty="0"/>
        </a:p>
      </dsp:txBody>
      <dsp:txXfrm>
        <a:off x="6459436" y="3649717"/>
        <a:ext cx="1186212" cy="1186212"/>
      </dsp:txXfrm>
    </dsp:sp>
    <dsp:sp modelId="{3DB66738-ED39-414C-B69E-44987BC75A86}">
      <dsp:nvSpPr>
        <dsp:cNvPr id="0" name=""/>
        <dsp:cNvSpPr/>
      </dsp:nvSpPr>
      <dsp:spPr>
        <a:xfrm rot="8851596">
          <a:off x="3018685" y="3449090"/>
          <a:ext cx="494293" cy="570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 rot="10800000">
        <a:off x="3155380" y="3523355"/>
        <a:ext cx="346005" cy="342221"/>
      </dsp:txXfrm>
    </dsp:sp>
    <dsp:sp modelId="{6FC7F1FA-A6E4-4CE5-98DE-CDE677C2D016}">
      <dsp:nvSpPr>
        <dsp:cNvPr id="0" name=""/>
        <dsp:cNvSpPr/>
      </dsp:nvSpPr>
      <dsp:spPr>
        <a:xfrm>
          <a:off x="635308" y="3933783"/>
          <a:ext cx="3037249" cy="1016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Indicar tipos específicos de ficheiros </a:t>
          </a:r>
          <a:endParaRPr lang="pt-PT" sz="1600" kern="1200" dirty="0"/>
        </a:p>
      </dsp:txBody>
      <dsp:txXfrm>
        <a:off x="1080103" y="4082609"/>
        <a:ext cx="2147659" cy="718594"/>
      </dsp:txXfrm>
    </dsp:sp>
    <dsp:sp modelId="{73101B59-BAE2-4D18-9A08-F62541B0B2D7}">
      <dsp:nvSpPr>
        <dsp:cNvPr id="0" name=""/>
        <dsp:cNvSpPr/>
      </dsp:nvSpPr>
      <dsp:spPr>
        <a:xfrm rot="12181500">
          <a:off x="2652625" y="2179681"/>
          <a:ext cx="693252" cy="570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 rot="10800000">
        <a:off x="2816920" y="2327219"/>
        <a:ext cx="522141" cy="342221"/>
      </dsp:txXfrm>
    </dsp:sp>
    <dsp:sp modelId="{1257B46B-F0B2-4D83-89C6-13F3EF027FA0}">
      <dsp:nvSpPr>
        <dsp:cNvPr id="0" name=""/>
        <dsp:cNvSpPr/>
      </dsp:nvSpPr>
      <dsp:spPr>
        <a:xfrm>
          <a:off x="128582" y="1343981"/>
          <a:ext cx="2746847" cy="9691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i="1" kern="1200" dirty="0" smtClean="0"/>
            <a:t>Indicar </a:t>
          </a:r>
          <a:r>
            <a:rPr lang="pt-PT" sz="1600" i="0" kern="1200" dirty="0" smtClean="0"/>
            <a:t>sites </a:t>
          </a:r>
          <a:r>
            <a:rPr lang="pt-PT" sz="1600" kern="1200" dirty="0" smtClean="0"/>
            <a:t>específicos</a:t>
          </a:r>
          <a:endParaRPr lang="pt-PT" sz="1600" kern="1200" dirty="0"/>
        </a:p>
      </dsp:txBody>
      <dsp:txXfrm>
        <a:off x="530848" y="1485908"/>
        <a:ext cx="1942315" cy="685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2BD79-29E9-43E7-BC80-F88035AB6EB8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8D31-ADFC-4B6D-8155-6E2A6F879C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0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886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03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1E7E-1228-47EF-A318-1E8813302B3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58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45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96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79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413B-3305-4350-BC3B-085C5953A2E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62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21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87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282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106469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136695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180972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260252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108479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3243" y="40184"/>
            <a:ext cx="3533530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/>
          </a:p>
        </p:txBody>
      </p:sp>
      <p:sp>
        <p:nvSpPr>
          <p:cNvPr id="11" name="Rectangle 10"/>
          <p:cNvSpPr/>
          <p:nvPr userDrawn="1"/>
        </p:nvSpPr>
        <p:spPr>
          <a:xfrm>
            <a:off x="247159" y="53578"/>
            <a:ext cx="36924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63" b="1" dirty="0" smtClean="0">
                <a:solidFill>
                  <a:schemeClr val="bg1"/>
                </a:solidFill>
              </a:rPr>
              <a:t>Serviços básicos da Internet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/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schemeClr val="bg1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61149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797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25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7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23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839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09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248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615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FD41-A45D-4096-A61C-D0CFBA787CAD}" type="datetimeFigureOut">
              <a:rPr lang="pt-PT" smtClean="0"/>
              <a:t>31/01/2018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E309C-08B5-4B4E-A130-FCDC73F66B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46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8268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Internet</a:t>
            </a:r>
            <a:endParaRPr lang="pt-PT" sz="7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 bwMode="auto">
          <a:xfrm>
            <a:off x="864207" y="2131153"/>
            <a:ext cx="70061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6779833" y="298096"/>
            <a:ext cx="18728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24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 – 7.º ano</a:t>
            </a:r>
            <a:endParaRPr lang="pt-PT" sz="2400" b="1" i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720642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/>
              <a:t>Configurações do </a:t>
            </a:r>
            <a:r>
              <a:rPr lang="pt-PT" sz="4800" b="1" i="1" dirty="0"/>
              <a:t>browser</a:t>
            </a:r>
            <a:r>
              <a:rPr lang="pt-PT" sz="4800" b="1" dirty="0"/>
              <a:t> – privacidade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Segurança na Internet</a:t>
            </a:r>
            <a:endParaRPr lang="pt-PT" sz="1000" b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1000" dirty="0"/>
          </a:p>
        </p:txBody>
      </p:sp>
      <p:sp>
        <p:nvSpPr>
          <p:cNvPr id="2" name="Retângulo 1"/>
          <p:cNvSpPr/>
          <p:nvPr/>
        </p:nvSpPr>
        <p:spPr>
          <a:xfrm>
            <a:off x="1198643" y="2354461"/>
            <a:ext cx="6695628" cy="1323439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Os </a:t>
            </a:r>
            <a:r>
              <a:rPr lang="pt-PT" sz="2000" i="1" dirty="0"/>
              <a:t>browsers</a:t>
            </a:r>
            <a:r>
              <a:rPr lang="pt-PT" sz="2000" dirty="0"/>
              <a:t> dispõem de funcionalidades que permitem o controlo de informação privada, especificando que </a:t>
            </a:r>
            <a:r>
              <a:rPr lang="pt-PT" sz="2000" i="1" dirty="0"/>
              <a:t>cookies</a:t>
            </a:r>
            <a:r>
              <a:rPr lang="pt-PT" sz="2000" dirty="0"/>
              <a:t> são armazenados, que </a:t>
            </a:r>
            <a:r>
              <a:rPr lang="pt-PT" sz="2000" i="1" dirty="0"/>
              <a:t>sites</a:t>
            </a:r>
            <a:r>
              <a:rPr lang="pt-PT" sz="2000" dirty="0"/>
              <a:t> podem utilizar as nossas informações de localização e o bloqueio de janelas de </a:t>
            </a:r>
            <a:r>
              <a:rPr lang="pt-PT" sz="2000" i="1" dirty="0"/>
              <a:t>pop-</a:t>
            </a:r>
            <a:r>
              <a:rPr lang="pt-PT" sz="2000" i="1" dirty="0" err="1"/>
              <a:t>up</a:t>
            </a:r>
            <a:r>
              <a:rPr lang="pt-PT" sz="2000" dirty="0"/>
              <a:t> indesejáveis</a:t>
            </a:r>
            <a:r>
              <a:rPr lang="pt-PT" dirty="0">
                <a:solidFill>
                  <a:srgbClr val="000000"/>
                </a:solidFill>
                <a:latin typeface="DINOT-Regular"/>
              </a:rPr>
              <a:t>. </a:t>
            </a:r>
            <a:endParaRPr lang="pt-PT" dirty="0"/>
          </a:p>
        </p:txBody>
      </p:sp>
      <p:grpSp>
        <p:nvGrpSpPr>
          <p:cNvPr id="5" name="Group 4"/>
          <p:cNvGrpSpPr/>
          <p:nvPr/>
        </p:nvGrpSpPr>
        <p:grpSpPr>
          <a:xfrm>
            <a:off x="2474259" y="3985418"/>
            <a:ext cx="4195482" cy="1205406"/>
            <a:chOff x="2695529" y="4181363"/>
            <a:chExt cx="3571875" cy="873016"/>
          </a:xfrm>
        </p:grpSpPr>
        <p:sp>
          <p:nvSpPr>
            <p:cNvPr id="11" name="Oval 10"/>
            <p:cNvSpPr/>
            <p:nvPr/>
          </p:nvSpPr>
          <p:spPr>
            <a:xfrm>
              <a:off x="2695529" y="4181363"/>
              <a:ext cx="3571875" cy="873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2853556" y="4403556"/>
              <a:ext cx="3401002" cy="46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latin typeface="DINOT-Regular"/>
                </a:rPr>
                <a:t>As configurações </a:t>
              </a:r>
              <a:r>
                <a:rPr lang="pt-PT" b="1" dirty="0" smtClean="0">
                  <a:solidFill>
                    <a:schemeClr val="bg1"/>
                  </a:solidFill>
                  <a:latin typeface="DINOT-Regular"/>
                </a:rPr>
                <a:t>de privacidade dos </a:t>
              </a:r>
              <a:r>
                <a:rPr lang="pt-PT" b="1" i="1" dirty="0">
                  <a:solidFill>
                    <a:schemeClr val="bg1"/>
                  </a:solidFill>
                  <a:latin typeface="DINOT-RegularItalic"/>
                </a:rPr>
                <a:t>browsers </a:t>
              </a:r>
              <a:r>
                <a:rPr lang="pt-PT" b="1" dirty="0">
                  <a:solidFill>
                    <a:schemeClr val="bg1"/>
                  </a:solidFill>
                  <a:latin typeface="DINOT-Regular"/>
                </a:rPr>
                <a:t>são </a:t>
              </a:r>
              <a:r>
                <a:rPr lang="pt-PT" b="1" dirty="0" smtClean="0">
                  <a:solidFill>
                    <a:schemeClr val="bg1"/>
                  </a:solidFill>
                  <a:latin typeface="DINOT-Regular"/>
                </a:rPr>
                <a:t>semelhantes.</a:t>
              </a:r>
              <a:endParaRPr lang="pt-PT" dirty="0"/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6826"/>
          <a:stretch/>
        </p:blipFill>
        <p:spPr>
          <a:xfrm>
            <a:off x="1747695" y="5311845"/>
            <a:ext cx="1166656" cy="1152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7" y="5311845"/>
            <a:ext cx="1152000" cy="1152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t="13245" r="21044" b="15599"/>
          <a:stretch/>
        </p:blipFill>
        <p:spPr>
          <a:xfrm>
            <a:off x="6456784" y="5311845"/>
            <a:ext cx="119315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487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Onde </a:t>
            </a:r>
            <a:r>
              <a:rPr lang="pt-PT" sz="4800" b="1" dirty="0"/>
              <a:t>pesquisar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na Internet</a:t>
            </a:r>
            <a:endParaRPr lang="pt-PT" sz="1000" b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10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539376" y="1193948"/>
          <a:ext cx="7429499" cy="552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5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49324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 smtClean="0"/>
              <a:t>Fontes seguras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na Internet</a:t>
            </a:r>
          </a:p>
          <a:p>
            <a:endParaRPr lang="pt-PT" sz="1000" dirty="0"/>
          </a:p>
        </p:txBody>
      </p:sp>
      <p:sp>
        <p:nvSpPr>
          <p:cNvPr id="13" name="Retângulo 12"/>
          <p:cNvSpPr/>
          <p:nvPr/>
        </p:nvSpPr>
        <p:spPr>
          <a:xfrm>
            <a:off x="468000" y="2152609"/>
            <a:ext cx="2485411" cy="145912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Dicionários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Enciclopédias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digitais</a:t>
            </a: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078557" y="2707664"/>
            <a:ext cx="700655" cy="3714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68000" y="4515458"/>
            <a:ext cx="2484000" cy="10815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Portais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de</a:t>
            </a:r>
          </a:p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notícias</a:t>
            </a:r>
            <a:endParaRPr lang="pt-P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078557" y="4870484"/>
            <a:ext cx="700067" cy="371475"/>
          </a:xfrm>
          <a:prstGeom prst="rightArrow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3904359" y="2109114"/>
            <a:ext cx="4809042" cy="1568577"/>
          </a:xfrm>
          <a:prstGeom prst="rect">
            <a:avLst/>
          </a:prstGeom>
          <a:noFill/>
          <a:ln w="38100" cap="rnd">
            <a:solidFill>
              <a:srgbClr val="00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1"/>
                </a:solidFill>
              </a:rPr>
              <a:t>Se o que procuras na Internet normalmente </a:t>
            </a:r>
            <a:r>
              <a:rPr lang="pt-PT" sz="2000" dirty="0" smtClean="0">
                <a:solidFill>
                  <a:schemeClr val="tx1"/>
                </a:solidFill>
              </a:rPr>
              <a:t>encontras </a:t>
            </a:r>
            <a:r>
              <a:rPr lang="pt-PT" sz="2000" dirty="0">
                <a:solidFill>
                  <a:schemeClr val="tx1"/>
                </a:solidFill>
              </a:rPr>
              <a:t>em dicionários ou enciclopédias em papel, </a:t>
            </a:r>
            <a:r>
              <a:rPr lang="pt-PT" sz="2000" dirty="0" smtClean="0">
                <a:solidFill>
                  <a:schemeClr val="tx1"/>
                </a:solidFill>
              </a:rPr>
              <a:t>então acede a </a:t>
            </a:r>
            <a:r>
              <a:rPr lang="pt-PT" sz="2000" dirty="0">
                <a:solidFill>
                  <a:schemeClr val="tx1"/>
                </a:solidFill>
              </a:rPr>
              <a:t>dicionários e enciclopédias digitais.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04359" y="4329472"/>
            <a:ext cx="482278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80C5"/>
            </a:solidFill>
          </a:ln>
        </p:spPr>
        <p:txBody>
          <a:bodyPr wrap="square">
            <a:spAutoFit/>
          </a:bodyPr>
          <a:lstStyle/>
          <a:p>
            <a:r>
              <a:rPr lang="pt-PT" sz="2000" dirty="0" smtClean="0"/>
              <a:t>Os portais de notícias são cada vez mais utilizados para seguirmos os acontecimentos em tempo real, uma vez que a </a:t>
            </a:r>
            <a:r>
              <a:rPr lang="pt-PT" sz="2000" dirty="0"/>
              <a:t>informação noticiosa está em permanente atualização na </a:t>
            </a:r>
            <a:r>
              <a:rPr lang="pt-PT" sz="2000" dirty="0" smtClean="0"/>
              <a:t>Internet.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085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65933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 smtClean="0"/>
              <a:t>Fontes seguras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na Internet</a:t>
            </a:r>
          </a:p>
          <a:p>
            <a:endParaRPr lang="pt-PT" sz="1000" dirty="0"/>
          </a:p>
        </p:txBody>
      </p:sp>
      <p:sp>
        <p:nvSpPr>
          <p:cNvPr id="13" name="Retângulo 12"/>
          <p:cNvSpPr/>
          <p:nvPr/>
        </p:nvSpPr>
        <p:spPr>
          <a:xfrm>
            <a:off x="468000" y="2436038"/>
            <a:ext cx="2484000" cy="785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Atlas</a:t>
            </a:r>
            <a:endParaRPr lang="pt-P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3144415" y="2643206"/>
            <a:ext cx="759863" cy="3714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sp>
        <p:nvSpPr>
          <p:cNvPr id="11" name="Retângulo 10"/>
          <p:cNvSpPr/>
          <p:nvPr/>
        </p:nvSpPr>
        <p:spPr>
          <a:xfrm>
            <a:off x="468000" y="4334196"/>
            <a:ext cx="2448000" cy="7858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Repositórios</a:t>
            </a:r>
            <a:endParaRPr lang="pt-P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144415" y="4541364"/>
            <a:ext cx="759863" cy="371475"/>
          </a:xfrm>
          <a:prstGeom prst="rightArrow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007223" y="2301814"/>
            <a:ext cx="4666153" cy="1110840"/>
          </a:xfrm>
          <a:prstGeom prst="rect">
            <a:avLst/>
          </a:prstGeom>
          <a:noFill/>
          <a:ln w="38100" cap="rnd">
            <a:solidFill>
              <a:srgbClr val="00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1"/>
                </a:solidFill>
              </a:rPr>
              <a:t>Na Internet </a:t>
            </a:r>
            <a:r>
              <a:rPr lang="pt-PT" sz="2000" dirty="0" smtClean="0">
                <a:solidFill>
                  <a:schemeClr val="tx1"/>
                </a:solidFill>
              </a:rPr>
              <a:t>podes encontrar </a:t>
            </a:r>
            <a:r>
              <a:rPr lang="pt-PT" sz="2000" dirty="0">
                <a:solidFill>
                  <a:schemeClr val="tx1"/>
                </a:solidFill>
              </a:rPr>
              <a:t>inúmeros recursos geográficos com informações úteis sobre localizações, trajetos, etc.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045119" y="4069050"/>
            <a:ext cx="4628257" cy="1323439"/>
          </a:xfrm>
          <a:prstGeom prst="rect">
            <a:avLst/>
          </a:prstGeom>
          <a:ln w="38100">
            <a:solidFill>
              <a:srgbClr val="0080C5"/>
            </a:solidFill>
          </a:ln>
        </p:spPr>
        <p:txBody>
          <a:bodyPr wrap="square">
            <a:spAutoFit/>
          </a:bodyPr>
          <a:lstStyle/>
          <a:p>
            <a:r>
              <a:rPr lang="pt-PT" sz="2000" dirty="0"/>
              <a:t>São coleções de documentos digitais com uma determinada organização. </a:t>
            </a:r>
            <a:endParaRPr lang="pt-PT" sz="2000" dirty="0" smtClean="0"/>
          </a:p>
          <a:p>
            <a:r>
              <a:rPr lang="pt-PT" sz="2000" dirty="0" smtClean="0"/>
              <a:t>Podem </a:t>
            </a:r>
            <a:r>
              <a:rPr lang="pt-PT" sz="2000" dirty="0"/>
              <a:t>ser generalistas, de diversas áreas temáticas ou restritos a apenas um tema. </a:t>
            </a:r>
          </a:p>
        </p:txBody>
      </p:sp>
    </p:spTree>
    <p:extLst>
      <p:ext uri="{BB962C8B-B14F-4D97-AF65-F5344CB8AC3E}">
        <p14:creationId xmlns:p14="http://schemas.microsoft.com/office/powerpoint/2010/main" val="27090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88807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/>
              <a:t>Motores de pesquisa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na Internet</a:t>
            </a:r>
          </a:p>
          <a:p>
            <a:endParaRPr lang="pt-PT" sz="1000" dirty="0"/>
          </a:p>
        </p:txBody>
      </p:sp>
      <p:sp>
        <p:nvSpPr>
          <p:cNvPr id="5" name="Retângulo 4"/>
          <p:cNvSpPr/>
          <p:nvPr/>
        </p:nvSpPr>
        <p:spPr>
          <a:xfrm>
            <a:off x="468000" y="1870568"/>
            <a:ext cx="8041518" cy="1057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 smtClean="0">
              <a:solidFill>
                <a:srgbClr val="000000"/>
              </a:solidFill>
              <a:latin typeface="DINOT-Regular"/>
            </a:endParaRPr>
          </a:p>
          <a:p>
            <a:pPr algn="just"/>
            <a:r>
              <a:rPr lang="pt-PT" sz="2000" dirty="0">
                <a:solidFill>
                  <a:schemeClr val="tx1"/>
                </a:solidFill>
              </a:rPr>
              <a:t>São programas que permitem procurar informação </a:t>
            </a:r>
            <a:r>
              <a:rPr lang="pt-PT" sz="2000" dirty="0" smtClean="0">
                <a:solidFill>
                  <a:schemeClr val="tx1"/>
                </a:solidFill>
              </a:rPr>
              <a:t>em </a:t>
            </a:r>
            <a:r>
              <a:rPr lang="pt-PT" sz="2000" dirty="0">
                <a:solidFill>
                  <a:schemeClr val="tx1"/>
                </a:solidFill>
              </a:rPr>
              <a:t>páginas </a:t>
            </a:r>
            <a:r>
              <a:rPr lang="pt-PT" sz="2000" i="1" dirty="0">
                <a:solidFill>
                  <a:schemeClr val="tx1"/>
                </a:solidFill>
              </a:rPr>
              <a:t>Web</a:t>
            </a:r>
            <a:r>
              <a:rPr lang="pt-PT" sz="2000" dirty="0">
                <a:solidFill>
                  <a:schemeClr val="tx1"/>
                </a:solidFill>
              </a:rPr>
              <a:t> disponíveis na Internet, tendo em atenção critérios previamente </a:t>
            </a:r>
            <a:r>
              <a:rPr lang="pt-PT" sz="2000" dirty="0" smtClean="0">
                <a:solidFill>
                  <a:schemeClr val="tx1"/>
                </a:solidFill>
              </a:rPr>
              <a:t>definidos.</a:t>
            </a:r>
            <a:endParaRPr lang="pt-PT" sz="2000" dirty="0">
              <a:solidFill>
                <a:schemeClr val="tx1"/>
              </a:solidFill>
            </a:endParaRPr>
          </a:p>
          <a:p>
            <a:pPr algn="just"/>
            <a:endParaRPr lang="pt-PT" dirty="0"/>
          </a:p>
        </p:txBody>
      </p:sp>
      <p:sp>
        <p:nvSpPr>
          <p:cNvPr id="19" name="Oval 18"/>
          <p:cNvSpPr/>
          <p:nvPr/>
        </p:nvSpPr>
        <p:spPr>
          <a:xfrm>
            <a:off x="2757488" y="3991138"/>
            <a:ext cx="3471862" cy="1229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Existem diversos motores de pesquisa, muito similares</a:t>
            </a:r>
            <a:endParaRPr lang="pt-PT" sz="20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22" y="5330376"/>
            <a:ext cx="1426171" cy="113188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11173" b="13409"/>
          <a:stretch/>
        </p:blipFill>
        <p:spPr>
          <a:xfrm>
            <a:off x="2252382" y="5220532"/>
            <a:ext cx="1250577" cy="101827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62" y="3812228"/>
            <a:ext cx="1903452" cy="35781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25" y="3607641"/>
            <a:ext cx="1577163" cy="6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>
            <p:extLst/>
          </p:nvPr>
        </p:nvGraphicFramePr>
        <p:xfrm>
          <a:off x="106078" y="1511173"/>
          <a:ext cx="8809322" cy="59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8000" y="900000"/>
            <a:ext cx="62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/>
              <a:t> </a:t>
            </a:r>
            <a:r>
              <a:rPr lang="pt-PT" sz="4800" b="1" dirty="0"/>
              <a:t>Definição de critérios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Motores de pesquisa</a:t>
            </a:r>
            <a:endParaRPr lang="pt-PT" sz="1000" b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/>
          <a:stretch/>
        </p:blipFill>
        <p:spPr bwMode="auto">
          <a:xfrm>
            <a:off x="3464719" y="2703980"/>
            <a:ext cx="5561856" cy="4003896"/>
          </a:xfrm>
          <a:prstGeom prst="roundRect">
            <a:avLst>
              <a:gd name="adj" fmla="val 2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>
                <a:solidFill>
                  <a:schemeClr val="accent2"/>
                </a:solidFill>
                <a:latin typeface="+mn-lt"/>
              </a:rPr>
              <a:t>Transferência de Ficheiros – FTP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2775"/>
            <a:ext cx="6424613" cy="831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50" dirty="0"/>
              <a:t>Serviço que permite a transferência de informação entre computadores e a </a:t>
            </a:r>
            <a:r>
              <a:rPr lang="pt-PT" sz="2250" dirty="0" err="1"/>
              <a:t>World</a:t>
            </a:r>
            <a:r>
              <a:rPr lang="pt-PT" sz="2250" dirty="0"/>
              <a:t> </a:t>
            </a:r>
            <a:r>
              <a:rPr lang="pt-PT" sz="2250" dirty="0" err="1"/>
              <a:t>Wide</a:t>
            </a:r>
            <a:r>
              <a:rPr lang="pt-PT" sz="2250" dirty="0"/>
              <a:t> Web.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117" y="2728152"/>
            <a:ext cx="3348301" cy="1733035"/>
          </a:xfrm>
          <a:prstGeom prst="rect">
            <a:avLst/>
          </a:prstGeom>
          <a:ln w="25400"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tIns="135000" bIns="270000">
            <a:spAutoFit/>
          </a:bodyPr>
          <a:lstStyle/>
          <a:p>
            <a:pPr defTabSz="906364">
              <a:lnSpc>
                <a:spcPts val="2250"/>
              </a:lnSpc>
              <a:spcBef>
                <a:spcPct val="50000"/>
              </a:spcBef>
            </a:pPr>
            <a:r>
              <a:rPr lang="pt-PT" sz="2625" b="1" i="1" dirty="0"/>
              <a:t>Download</a:t>
            </a:r>
          </a:p>
          <a:p>
            <a:pPr defTabSz="906364">
              <a:lnSpc>
                <a:spcPts val="2250"/>
              </a:lnSpc>
              <a:spcBef>
                <a:spcPct val="50000"/>
              </a:spcBef>
            </a:pPr>
            <a:r>
              <a:rPr lang="pt-PT" sz="1875" dirty="0"/>
              <a:t>Transferência ou importação de ficheiros de um computador para o nosso (descarregar).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1901" y="1195340"/>
            <a:ext cx="4611926" cy="5759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rIns="67500" bIns="67500">
            <a:spAutoFit/>
          </a:bodyPr>
          <a:lstStyle/>
          <a:p>
            <a:pPr algn="ctr"/>
            <a:r>
              <a:rPr lang="pt-P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FTP </a:t>
            </a:r>
            <a:r>
              <a:rPr lang="pt-PT" sz="3000" b="1" dirty="0">
                <a:solidFill>
                  <a:schemeClr val="bg1"/>
                </a:solidFill>
              </a:rPr>
              <a:t>= </a:t>
            </a:r>
            <a:r>
              <a:rPr lang="pt-PT" sz="3000" b="1" i="1" dirty="0">
                <a:solidFill>
                  <a:schemeClr val="bg1"/>
                </a:solidFill>
              </a:rPr>
              <a:t>File </a:t>
            </a:r>
            <a:r>
              <a:rPr lang="pt-PT" sz="3000" b="1" i="1" dirty="0" err="1">
                <a:solidFill>
                  <a:schemeClr val="bg1"/>
                </a:solidFill>
              </a:rPr>
              <a:t>Transfer</a:t>
            </a:r>
            <a:r>
              <a:rPr lang="pt-PT" sz="3000" b="1" i="1" dirty="0">
                <a:solidFill>
                  <a:schemeClr val="bg1"/>
                </a:solidFill>
              </a:rPr>
              <a:t> </a:t>
            </a:r>
            <a:r>
              <a:rPr lang="pt-PT" sz="3000" b="1" i="1" dirty="0" err="1">
                <a:solidFill>
                  <a:schemeClr val="bg1"/>
                </a:solidFill>
              </a:rPr>
              <a:t>Protocol</a:t>
            </a:r>
            <a:endParaRPr lang="pt-PT" sz="3000" b="1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117" y="4635822"/>
            <a:ext cx="3348301" cy="1733035"/>
          </a:xfrm>
          <a:prstGeom prst="rect">
            <a:avLst/>
          </a:prstGeom>
          <a:ln w="25400"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tIns="135000" bIns="270000">
            <a:spAutoFit/>
          </a:bodyPr>
          <a:lstStyle/>
          <a:p>
            <a:pPr defTabSz="906364">
              <a:lnSpc>
                <a:spcPts val="2250"/>
              </a:lnSpc>
              <a:spcBef>
                <a:spcPct val="50000"/>
              </a:spcBef>
            </a:pPr>
            <a:r>
              <a:rPr lang="pt-PT" sz="2625" b="1" i="1" dirty="0" err="1"/>
              <a:t>Upload</a:t>
            </a:r>
            <a:endParaRPr lang="pt-PT" sz="2625" b="1" i="1" dirty="0"/>
          </a:p>
          <a:p>
            <a:pPr defTabSz="906364">
              <a:lnSpc>
                <a:spcPts val="2250"/>
              </a:lnSpc>
              <a:spcBef>
                <a:spcPct val="50000"/>
              </a:spcBef>
            </a:pPr>
            <a:r>
              <a:rPr lang="pt-PT" sz="1875" dirty="0"/>
              <a:t>Transferência ou exportação de ficheiros do nosso computador para outro (carregar).</a:t>
            </a:r>
          </a:p>
        </p:txBody>
      </p:sp>
    </p:spTree>
    <p:extLst>
      <p:ext uri="{BB962C8B-B14F-4D97-AF65-F5344CB8AC3E}">
        <p14:creationId xmlns:p14="http://schemas.microsoft.com/office/powerpoint/2010/main" val="13601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  <p:bldP spid="8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  <p:bldP spid="8" grpId="0" animBg="1"/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>
                <a:solidFill>
                  <a:schemeClr val="accent2"/>
                </a:solidFill>
                <a:latin typeface="+mn-lt"/>
              </a:rPr>
              <a:t>Correio eletrónico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150" y="1120775"/>
            <a:ext cx="8197850" cy="1781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38" dirty="0"/>
              <a:t>Sistema que possibilita o envio e a receção de mensagens através de um dispositivo eletrónico, para qualquer utilizador da Internet, desde que tanto o emissor como o recetor possuam um endereço eletrónico.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9"/>
          <a:stretch/>
        </p:blipFill>
        <p:spPr bwMode="auto">
          <a:xfrm>
            <a:off x="123561" y="2289210"/>
            <a:ext cx="8919289" cy="4417063"/>
          </a:xfrm>
          <a:prstGeom prst="roundRect">
            <a:avLst>
              <a:gd name="adj" fmla="val 2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5116" y="2650505"/>
            <a:ext cx="3100689" cy="1911547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bIns="270000">
            <a:spAutoFit/>
          </a:bodyPr>
          <a:lstStyle/>
          <a:p>
            <a:pPr defTabSz="906364">
              <a:lnSpc>
                <a:spcPct val="120000"/>
              </a:lnSpc>
              <a:spcBef>
                <a:spcPct val="50000"/>
              </a:spcBef>
            </a:pPr>
            <a:r>
              <a:rPr lang="pt-PT" sz="3000" b="1" dirty="0"/>
              <a:t>Vantagens</a:t>
            </a:r>
          </a:p>
          <a:p>
            <a:pPr marL="428625" indent="-261938" defTabSz="906364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PT" sz="2250" dirty="0">
                <a:solidFill>
                  <a:prstClr val="black"/>
                </a:solidFill>
              </a:rPr>
              <a:t>rápido</a:t>
            </a:r>
          </a:p>
          <a:p>
            <a:pPr marL="428625" indent="-261938" defTabSz="906364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PT" sz="2250" dirty="0"/>
              <a:t>económico</a:t>
            </a:r>
          </a:p>
        </p:txBody>
      </p:sp>
    </p:spTree>
    <p:extLst>
      <p:ext uri="{BB962C8B-B14F-4D97-AF65-F5344CB8AC3E}">
        <p14:creationId xmlns:p14="http://schemas.microsoft.com/office/powerpoint/2010/main" val="40886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>
                <a:solidFill>
                  <a:schemeClr val="accent2"/>
                </a:solidFill>
                <a:latin typeface="+mn-lt"/>
              </a:rPr>
              <a:t>Correio eletrónico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150" y="1120775"/>
            <a:ext cx="8197850" cy="17811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pt-PT" sz="2250" dirty="0"/>
              <a:t>Elementos para aceder a uma caixa de correio eletrónico: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085" y="2459643"/>
            <a:ext cx="6027032" cy="40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5116" y="1737521"/>
            <a:ext cx="3642515" cy="599074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bIns="67500">
            <a:spAutoFit/>
          </a:bodyPr>
          <a:lstStyle/>
          <a:p>
            <a:pPr marL="250031" lvl="1" indent="-166688">
              <a:lnSpc>
                <a:spcPct val="120000"/>
              </a:lnSpc>
              <a:buSzPct val="85000"/>
              <a:buFont typeface="Wingdings" pitchFamily="2" charset="2"/>
              <a:buChar char=""/>
            </a:pPr>
            <a:r>
              <a:rPr lang="pt-PT" sz="2625" dirty="0">
                <a:cs typeface="Arial" panose="020B0604020202020204" pitchFamily="34" charset="0"/>
              </a:rPr>
              <a:t>Nome do utilizador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115" y="2457524"/>
            <a:ext cx="2732162" cy="599074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bIns="67500">
            <a:spAutoFit/>
          </a:bodyPr>
          <a:lstStyle/>
          <a:p>
            <a:pPr marL="250031" lvl="1" indent="-166688">
              <a:lnSpc>
                <a:spcPct val="120000"/>
              </a:lnSpc>
              <a:buSzPct val="85000"/>
              <a:buFont typeface="Wingdings" pitchFamily="2" charset="2"/>
              <a:buChar char=""/>
            </a:pPr>
            <a:r>
              <a:rPr lang="pt-PT" sz="2625" dirty="0">
                <a:cs typeface="Arial" panose="020B0604020202020204" pitchFamily="34" charset="0"/>
              </a:rPr>
              <a:t>Palavra-passe</a:t>
            </a:r>
          </a:p>
        </p:txBody>
      </p:sp>
    </p:spTree>
    <p:extLst>
      <p:ext uri="{BB962C8B-B14F-4D97-AF65-F5344CB8AC3E}">
        <p14:creationId xmlns:p14="http://schemas.microsoft.com/office/powerpoint/2010/main" val="263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  <p:bldP spid="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>
                <a:solidFill>
                  <a:schemeClr val="accent2"/>
                </a:solidFill>
                <a:latin typeface="+mn-lt"/>
              </a:rPr>
              <a:t>Correio eletrónico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150" y="1120775"/>
            <a:ext cx="8197850" cy="17811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pt-PT" sz="2250" dirty="0"/>
              <a:t>Estrutura de um endereço de correio eletrónico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6013" y="3746112"/>
            <a:ext cx="3038185" cy="749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rIns="67500" bIns="67500">
            <a:spAutoFit/>
          </a:bodyPr>
          <a:lstStyle/>
          <a:p>
            <a:pPr algn="ctr"/>
            <a:r>
              <a:rPr lang="pt-PT" sz="412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xicozemaria</a:t>
            </a:r>
            <a:endParaRPr lang="pt-PT" sz="41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90" y="3746116"/>
            <a:ext cx="968060" cy="749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3750" rIns="33750" bIns="67500">
            <a:spAutoFit/>
          </a:bodyPr>
          <a:lstStyle/>
          <a:p>
            <a:pPr algn="ctr"/>
            <a:r>
              <a:rPr lang="pt-PT" sz="4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endParaRPr lang="pt-PT" sz="41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00685" y="3746116"/>
            <a:ext cx="1687285" cy="749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3750" rIns="33750" bIns="67500">
            <a:spAutoFit/>
          </a:bodyPr>
          <a:lstStyle/>
          <a:p>
            <a:pPr algn="ctr"/>
            <a:r>
              <a:rPr lang="pt-PT" sz="412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</a:t>
            </a:r>
            <a:endParaRPr lang="pt-PT" sz="41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10505" y="3746114"/>
            <a:ext cx="1533896" cy="749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3750" rIns="33750" bIns="67500">
            <a:spAutoFit/>
          </a:bodyPr>
          <a:lstStyle/>
          <a:p>
            <a:pPr algn="ctr"/>
            <a:r>
              <a:rPr lang="pt-PT" sz="4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.com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56013" y="4522363"/>
            <a:ext cx="0" cy="510972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89" y="4558993"/>
            <a:ext cx="0" cy="474342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84760" y="3278078"/>
            <a:ext cx="0" cy="411413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6481" y="2672142"/>
            <a:ext cx="4638296" cy="6118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906364">
              <a:spcBef>
                <a:spcPct val="50000"/>
              </a:spcBef>
            </a:pPr>
            <a:r>
              <a:rPr lang="pt-PT" sz="1688" dirty="0"/>
              <a:t>Nome do subdomínio. Identifica o ISP responsável por enviar e receber as mensagens do utilizador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236815" y="2385509"/>
            <a:ext cx="0" cy="1303983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0220" y="1779573"/>
            <a:ext cx="3407736" cy="611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906364">
              <a:spcBef>
                <a:spcPct val="50000"/>
              </a:spcBef>
            </a:pPr>
            <a:r>
              <a:rPr lang="pt-PT" sz="1688" dirty="0"/>
              <a:t>Nome do domínio principal e indica o tipo de organização ou país (sufixo)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745" y="5033335"/>
            <a:ext cx="3225092" cy="611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06364">
              <a:spcBef>
                <a:spcPct val="50000"/>
              </a:spcBef>
            </a:pPr>
            <a:r>
              <a:rPr lang="pt-PT" sz="1688" dirty="0"/>
              <a:t>Símbolo separador</a:t>
            </a:r>
            <a:br>
              <a:rPr lang="pt-PT" sz="1688" dirty="0"/>
            </a:br>
            <a:r>
              <a:rPr lang="pt-PT" sz="1688" dirty="0"/>
              <a:t>(lê-se “arroba” ou “</a:t>
            </a:r>
            <a:r>
              <a:rPr lang="pt-PT" sz="1688" dirty="0" err="1"/>
              <a:t>at</a:t>
            </a:r>
            <a:r>
              <a:rPr lang="pt-PT" sz="1688" dirty="0"/>
              <a:t>”, em inglês)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668" y="5033334"/>
            <a:ext cx="2039982" cy="352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06364">
              <a:spcBef>
                <a:spcPct val="50000"/>
              </a:spcBef>
            </a:pPr>
            <a:r>
              <a:rPr lang="pt-PT" sz="1688" dirty="0"/>
              <a:t>Identifica o utilizador</a:t>
            </a:r>
            <a:endParaRPr lang="pt-PT" sz="1688" b="1" dirty="0"/>
          </a:p>
        </p:txBody>
      </p:sp>
    </p:spTree>
    <p:extLst>
      <p:ext uri="{BB962C8B-B14F-4D97-AF65-F5344CB8AC3E}">
        <p14:creationId xmlns:p14="http://schemas.microsoft.com/office/powerpoint/2010/main" val="13414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1" grpId="0" animBg="1"/>
      <p:bldP spid="21" grpId="0" animBg="1"/>
      <p:bldP spid="26" grpId="0" animBg="1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54083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 smtClean="0"/>
              <a:t>Internet e </a:t>
            </a:r>
            <a:r>
              <a:rPr lang="pt-PT" sz="4800" b="1" i="1" dirty="0" smtClean="0"/>
              <a:t>WWW</a:t>
            </a:r>
            <a:endParaRPr lang="pt-PT" sz="4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e </a:t>
            </a:r>
            <a:r>
              <a:rPr lang="pt-PT" sz="1000" b="1" i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</a:t>
            </a:r>
            <a:endParaRPr lang="pt-PT" sz="1000" b="1" i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9002" y="1821641"/>
            <a:ext cx="5276374" cy="1577985"/>
          </a:xfrm>
          <a:prstGeom prst="rect">
            <a:avLst/>
          </a:prstGeom>
          <a:noFill/>
          <a:ln w="381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rgbClr val="000000"/>
                </a:solidFill>
              </a:rPr>
              <a:t>Maior rede mundial de comunicação de dados. </a:t>
            </a:r>
          </a:p>
          <a:p>
            <a:r>
              <a:rPr lang="pt-PT" sz="2000" dirty="0">
                <a:solidFill>
                  <a:srgbClr val="000000"/>
                </a:solidFill>
              </a:rPr>
              <a:t>Constituída por inúmeros computadores ligados entre si através de linhas telefónicas, cabos de fibra ótica, satélites, etc. </a:t>
            </a:r>
            <a:r>
              <a:rPr lang="pt-PT" sz="2400" dirty="0"/>
              <a:t>	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8000" y="2217726"/>
            <a:ext cx="202521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Internet</a:t>
            </a:r>
            <a:endParaRPr lang="pt-PT" sz="2400" b="1" dirty="0"/>
          </a:p>
        </p:txBody>
      </p:sp>
      <p:sp>
        <p:nvSpPr>
          <p:cNvPr id="10" name="Seta para a direita 9"/>
          <p:cNvSpPr/>
          <p:nvPr/>
        </p:nvSpPr>
        <p:spPr>
          <a:xfrm>
            <a:off x="2641114" y="2424894"/>
            <a:ext cx="639991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sp>
        <p:nvSpPr>
          <p:cNvPr id="8" name="Retângulo 7"/>
          <p:cNvSpPr/>
          <p:nvPr/>
        </p:nvSpPr>
        <p:spPr>
          <a:xfrm>
            <a:off x="1300662" y="3551696"/>
            <a:ext cx="6173158" cy="1014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bg1"/>
                </a:solidFill>
              </a:rPr>
              <a:t>Os </a:t>
            </a:r>
            <a:r>
              <a:rPr lang="pt-PT" dirty="0">
                <a:solidFill>
                  <a:schemeClr val="bg1"/>
                </a:solidFill>
              </a:rPr>
              <a:t>computadores comunicam entre si utilizando uma linguagem comum, </a:t>
            </a:r>
            <a:r>
              <a:rPr lang="pt-PT" b="1" dirty="0">
                <a:solidFill>
                  <a:schemeClr val="bg1"/>
                </a:solidFill>
              </a:rPr>
              <a:t>protocolo</a:t>
            </a:r>
            <a:r>
              <a:rPr lang="pt-PT" dirty="0">
                <a:solidFill>
                  <a:schemeClr val="bg1"/>
                </a:solidFill>
              </a:rPr>
              <a:t> e ligam-se uns aos outros a partir de </a:t>
            </a:r>
            <a:r>
              <a:rPr lang="pt-PT" b="1" dirty="0">
                <a:solidFill>
                  <a:schemeClr val="bg1"/>
                </a:solidFill>
              </a:rPr>
              <a:t>servidores da Internet </a:t>
            </a:r>
            <a:r>
              <a:rPr lang="pt-PT" dirty="0">
                <a:solidFill>
                  <a:schemeClr val="bg1"/>
                </a:solidFill>
              </a:rPr>
              <a:t>(</a:t>
            </a:r>
            <a:r>
              <a:rPr lang="pt-PT" i="1" dirty="0">
                <a:solidFill>
                  <a:schemeClr val="bg1"/>
                </a:solidFill>
              </a:rPr>
              <a:t>Web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i="1" dirty="0">
                <a:solidFill>
                  <a:schemeClr val="bg1"/>
                </a:solidFill>
              </a:rPr>
              <a:t>servers</a:t>
            </a:r>
            <a:r>
              <a:rPr lang="pt-PT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161367" y="4990305"/>
            <a:ext cx="4538729" cy="1025796"/>
          </a:xfrm>
          <a:prstGeom prst="rect">
            <a:avLst/>
          </a:prstGeom>
          <a:noFill/>
          <a:ln w="381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rgbClr val="000000"/>
                </a:solidFill>
              </a:rPr>
              <a:t>Podemos ligar-nos à Internet a partir do nosso computador pessoal, de um </a:t>
            </a:r>
            <a:r>
              <a:rPr lang="pt-PT" sz="2000" i="1" dirty="0" err="1">
                <a:solidFill>
                  <a:srgbClr val="000000"/>
                </a:solidFill>
              </a:rPr>
              <a:t>tablet</a:t>
            </a:r>
            <a:r>
              <a:rPr lang="pt-PT" sz="2000" dirty="0">
                <a:solidFill>
                  <a:srgbClr val="000000"/>
                </a:solidFill>
              </a:rPr>
              <a:t> ou de um </a:t>
            </a:r>
            <a:r>
              <a:rPr lang="pt-PT" sz="2000" i="1" dirty="0" err="1">
                <a:solidFill>
                  <a:srgbClr val="000000"/>
                </a:solidFill>
              </a:rPr>
              <a:t>smartphone</a:t>
            </a:r>
            <a:r>
              <a:rPr lang="pt-PT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47293"/>
            <a:ext cx="3224297" cy="18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 err="1">
                <a:solidFill>
                  <a:schemeClr val="accent2"/>
                </a:solidFill>
                <a:latin typeface="+mn-lt"/>
              </a:rPr>
              <a:t>World</a:t>
            </a:r>
            <a:r>
              <a:rPr lang="pt-PT" sz="3375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pt-PT" sz="3375" b="1" dirty="0" err="1">
                <a:solidFill>
                  <a:schemeClr val="accent2"/>
                </a:solidFill>
                <a:latin typeface="+mn-lt"/>
              </a:rPr>
              <a:t>Wide</a:t>
            </a:r>
            <a:r>
              <a:rPr lang="pt-PT" sz="3375" b="1" dirty="0">
                <a:solidFill>
                  <a:schemeClr val="accent2"/>
                </a:solidFill>
                <a:latin typeface="+mn-lt"/>
              </a:rPr>
              <a:t> Web -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150" y="1120775"/>
            <a:ext cx="8197850" cy="1781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38" dirty="0"/>
              <a:t>Conjunto de documentos com ligações (hiperligações) a outros documentos alojados nos vários servidores da rede mundial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 bwMode="auto">
          <a:xfrm>
            <a:off x="3383483" y="2166913"/>
            <a:ext cx="5654669" cy="4538994"/>
          </a:xfrm>
          <a:prstGeom prst="roundRect">
            <a:avLst>
              <a:gd name="adj" fmla="val 2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2869" y="2059555"/>
            <a:ext cx="6558248" cy="1980797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8750" bIns="270000">
            <a:spAutoFit/>
          </a:bodyPr>
          <a:lstStyle/>
          <a:p>
            <a:pPr defTabSz="906364">
              <a:lnSpc>
                <a:spcPct val="120000"/>
              </a:lnSpc>
              <a:spcBef>
                <a:spcPct val="50000"/>
              </a:spcBef>
            </a:pPr>
            <a:r>
              <a:rPr lang="pt-PT" sz="2250" dirty="0"/>
              <a:t>Os documentos existentes na Internet são escritos em linguagens especiais, nomeadamente, HTML e Java e, para serem visualizados, é necessário utilizar um programa adequado chamado </a:t>
            </a:r>
            <a:r>
              <a:rPr lang="pt-PT" sz="2250" i="1" dirty="0"/>
              <a:t>browser</a:t>
            </a:r>
            <a:r>
              <a:rPr lang="pt-PT" sz="22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61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47691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 smtClean="0"/>
              <a:t>Internet e </a:t>
            </a:r>
            <a:r>
              <a:rPr lang="pt-PT" sz="4800" b="1" i="1" dirty="0" smtClean="0"/>
              <a:t>WWW</a:t>
            </a:r>
            <a:endParaRPr lang="pt-PT" sz="4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e </a:t>
            </a:r>
            <a:r>
              <a:rPr lang="pt-PT" sz="1000" b="1" i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</a:t>
            </a:r>
            <a:endParaRPr lang="pt-PT" sz="1000" b="1" i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00464" y="1676421"/>
            <a:ext cx="5022056" cy="1850207"/>
          </a:xfrm>
          <a:prstGeom prst="rect">
            <a:avLst/>
          </a:prstGeom>
          <a:noFill/>
          <a:ln w="381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 smtClean="0">
                <a:solidFill>
                  <a:schemeClr val="tx1"/>
                </a:solidFill>
              </a:rPr>
              <a:t>Imensa “teia” de documentos em hipertexto (páginas </a:t>
            </a:r>
            <a:r>
              <a:rPr lang="pt-PT" sz="2000" i="1" dirty="0" smtClean="0">
                <a:solidFill>
                  <a:schemeClr val="tx1"/>
                </a:solidFill>
              </a:rPr>
              <a:t>Web)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a que podemos aceder através da Internet. </a:t>
            </a:r>
          </a:p>
          <a:p>
            <a:r>
              <a:rPr lang="pt-PT" sz="2000" dirty="0">
                <a:solidFill>
                  <a:schemeClr val="tx1"/>
                </a:solidFill>
              </a:rPr>
              <a:t>As páginas </a:t>
            </a:r>
            <a:r>
              <a:rPr lang="pt-PT" sz="2000" i="1" dirty="0">
                <a:solidFill>
                  <a:schemeClr val="tx1"/>
                </a:solidFill>
              </a:rPr>
              <a:t>Web </a:t>
            </a:r>
            <a:r>
              <a:rPr lang="pt-PT" sz="2000" dirty="0">
                <a:solidFill>
                  <a:schemeClr val="tx1"/>
                </a:solidFill>
              </a:rPr>
              <a:t>podem conter textos, imagens, sons e vídeos, e podemos “navegar” entre elas através de hiperligações. 	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23600" y="2156220"/>
            <a:ext cx="2491025" cy="89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World Wide Web </a:t>
            </a:r>
            <a:r>
              <a:rPr lang="en-US" sz="2800" b="1" i="1" dirty="0" smtClean="0"/>
              <a:t>(WWW</a:t>
            </a:r>
            <a:r>
              <a:rPr lang="en-US" sz="2800" b="1" i="1" dirty="0"/>
              <a:t>) </a:t>
            </a:r>
            <a:endParaRPr lang="pt-PT" sz="2800" i="1" dirty="0"/>
          </a:p>
        </p:txBody>
      </p:sp>
      <p:sp>
        <p:nvSpPr>
          <p:cNvPr id="10" name="Seta para a direita 9"/>
          <p:cNvSpPr/>
          <p:nvPr/>
        </p:nvSpPr>
        <p:spPr>
          <a:xfrm>
            <a:off x="2793425" y="2415786"/>
            <a:ext cx="828238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sp>
        <p:nvSpPr>
          <p:cNvPr id="8" name="Retângulo 7"/>
          <p:cNvSpPr/>
          <p:nvPr/>
        </p:nvSpPr>
        <p:spPr>
          <a:xfrm>
            <a:off x="1212981" y="3743163"/>
            <a:ext cx="6421514" cy="6957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>
                <a:solidFill>
                  <a:schemeClr val="bg1"/>
                </a:solidFill>
              </a:rPr>
              <a:t> Hiperligações </a:t>
            </a:r>
            <a:r>
              <a:rPr lang="pt-PT" dirty="0">
                <a:solidFill>
                  <a:schemeClr val="bg1"/>
                </a:solidFill>
              </a:rPr>
              <a:t>– Ligações que permitem “navegar” acedendo a páginas, documentos, ficheiros, etc.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778624" y="5043859"/>
            <a:ext cx="4943896" cy="1174329"/>
          </a:xfrm>
          <a:prstGeom prst="rect">
            <a:avLst/>
          </a:prstGeom>
          <a:noFill/>
          <a:ln w="381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1"/>
                </a:solidFill>
              </a:rPr>
              <a:t>Hipertexto – HTML (</a:t>
            </a:r>
            <a:r>
              <a:rPr lang="pt-PT" sz="2000" i="1" dirty="0" err="1">
                <a:solidFill>
                  <a:schemeClr val="tx1"/>
                </a:solidFill>
              </a:rPr>
              <a:t>HyperText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Markup</a:t>
            </a:r>
            <a:r>
              <a:rPr lang="pt-PT" sz="2000" i="1" dirty="0">
                <a:solidFill>
                  <a:schemeClr val="tx1"/>
                </a:solidFill>
              </a:rPr>
              <a:t> </a:t>
            </a:r>
            <a:r>
              <a:rPr lang="pt-PT" sz="2000" i="1" dirty="0" err="1">
                <a:solidFill>
                  <a:schemeClr val="tx1"/>
                </a:solidFill>
              </a:rPr>
              <a:t>Language</a:t>
            </a:r>
            <a:r>
              <a:rPr lang="pt-PT" sz="2000" dirty="0">
                <a:solidFill>
                  <a:schemeClr val="tx1"/>
                </a:solidFill>
              </a:rPr>
              <a:t>) – linguagem utilizada para criar páginas </a:t>
            </a:r>
            <a:r>
              <a:rPr lang="pt-PT" sz="2000" i="1" dirty="0">
                <a:solidFill>
                  <a:schemeClr val="tx1"/>
                </a:solidFill>
              </a:rPr>
              <a:t>Web</a:t>
            </a:r>
            <a:r>
              <a:rPr lang="pt-PT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9498" r="2869" b="5166"/>
          <a:stretch/>
        </p:blipFill>
        <p:spPr>
          <a:xfrm>
            <a:off x="382556" y="4655976"/>
            <a:ext cx="3293706" cy="19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32156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 smtClean="0"/>
              <a:t>Internet</a:t>
            </a:r>
            <a:endParaRPr lang="pt-PT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pt-PT" sz="1000" dirty="0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graphicFrame>
        <p:nvGraphicFramePr>
          <p:cNvPr id="20" name="Diagrama 19"/>
          <p:cNvGraphicFramePr/>
          <p:nvPr>
            <p:extLst/>
          </p:nvPr>
        </p:nvGraphicFramePr>
        <p:xfrm>
          <a:off x="442914" y="1220129"/>
          <a:ext cx="8543924" cy="539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7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00" y="900000"/>
            <a:ext cx="63320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/>
              <a:t>Endereços da Internet </a:t>
            </a:r>
            <a:endParaRPr lang="pt-PT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pt-PT" sz="1000" dirty="0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sp>
        <p:nvSpPr>
          <p:cNvPr id="3" name="Retângulo 2"/>
          <p:cNvSpPr/>
          <p:nvPr/>
        </p:nvSpPr>
        <p:spPr>
          <a:xfrm>
            <a:off x="2774807" y="1679319"/>
            <a:ext cx="3543300" cy="7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rgbClr val="000000"/>
              </a:solidFill>
              <a:latin typeface="DINOT-Bold"/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Endereço da Internet </a:t>
            </a: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ou</a:t>
            </a:r>
            <a:r>
              <a:rPr lang="pt-PT" sz="2400" b="1" dirty="0">
                <a:solidFill>
                  <a:schemeClr val="bg1"/>
                </a:solidFill>
              </a:rPr>
              <a:t> URL </a:t>
            </a:r>
          </a:p>
          <a:p>
            <a:pPr algn="ctr"/>
            <a:endParaRPr lang="pt-PT" dirty="0"/>
          </a:p>
        </p:txBody>
      </p:sp>
      <p:sp>
        <p:nvSpPr>
          <p:cNvPr id="5" name="Seta para baixo 4"/>
          <p:cNvSpPr/>
          <p:nvPr/>
        </p:nvSpPr>
        <p:spPr>
          <a:xfrm>
            <a:off x="4178179" y="2579525"/>
            <a:ext cx="471487" cy="567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1602857" y="3210685"/>
            <a:ext cx="5887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i="1" dirty="0"/>
              <a:t>Protocolo://domínio.sufixo/caminho/recurso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8" y="3967852"/>
            <a:ext cx="5770499" cy="13760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014" y="5412092"/>
            <a:ext cx="5921470" cy="13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7886700" cy="569912"/>
          </a:xfrm>
          <a:prstGeom prst="rect">
            <a:avLst/>
          </a:prstGeom>
        </p:spPr>
        <p:txBody>
          <a:bodyPr/>
          <a:lstStyle/>
          <a:p>
            <a:r>
              <a:rPr lang="pt-PT" sz="3375" b="1" dirty="0" err="1">
                <a:solidFill>
                  <a:schemeClr val="accent2"/>
                </a:solidFill>
                <a:latin typeface="+mn-lt"/>
              </a:rPr>
              <a:t>World</a:t>
            </a:r>
            <a:r>
              <a:rPr lang="pt-PT" sz="3375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pt-PT" sz="3375" b="1" dirty="0" err="1">
                <a:solidFill>
                  <a:schemeClr val="accent2"/>
                </a:solidFill>
                <a:latin typeface="+mn-lt"/>
              </a:rPr>
              <a:t>Wide</a:t>
            </a:r>
            <a:r>
              <a:rPr lang="pt-PT" sz="3375" b="1" dirty="0">
                <a:solidFill>
                  <a:schemeClr val="accent2"/>
                </a:solidFill>
                <a:latin typeface="+mn-lt"/>
              </a:rPr>
              <a:t> Web -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150" y="1120775"/>
            <a:ext cx="8197850" cy="1781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38" b="1" dirty="0"/>
              <a:t>Endereços da Internet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682" y="1930093"/>
            <a:ext cx="5975557" cy="4780445"/>
          </a:xfrm>
          <a:prstGeom prst="roundRect">
            <a:avLst>
              <a:gd name="adj" fmla="val 2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539" y="1585697"/>
          <a:ext cx="6752995" cy="3223758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588754"/>
                <a:gridCol w="1787743"/>
                <a:gridCol w="1641257"/>
                <a:gridCol w="1735241"/>
              </a:tblGrid>
              <a:tr h="377682">
                <a:tc>
                  <a:txBody>
                    <a:bodyPr/>
                    <a:lstStyle/>
                    <a:p>
                      <a:r>
                        <a:rPr lang="pt-PT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Sufixo</a:t>
                      </a:r>
                      <a:endParaRPr lang="pt-PT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33750" marT="42863" marB="4286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País/entidade</a:t>
                      </a:r>
                      <a:endParaRPr lang="pt-PT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33750" marT="42863" marB="4286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Sufixo</a:t>
                      </a:r>
                      <a:endParaRPr lang="pt-PT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33750" marT="42863" marB="4286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País/entidade</a:t>
                      </a:r>
                      <a:endParaRPr lang="pt-PT" sz="16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33750" marT="42863" marB="4286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endParaRPr lang="pt-PT" sz="800" b="0" i="0" u="none" strike="noStrike" baseline="0" dirty="0" smtClean="0">
                        <a:latin typeface="DINOT-Regular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PT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PT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u="none" strike="noStrike" kern="1200" baseline="0" dirty="0" smtClean="0"/>
                    </a:p>
                    <a:p>
                      <a:endParaRPr lang="pt-PT" sz="17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PT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 smtClean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u="none" strike="noStrike" kern="1200" baseline="0" dirty="0" smtClean="0"/>
                    </a:p>
                    <a:p>
                      <a:endParaRPr lang="pt-PT" sz="17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700" dirty="0" smtClean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700" b="0" i="0" u="none" strike="noStrike" kern="1200" baseline="0" dirty="0">
                        <a:solidFill>
                          <a:schemeClr val="dk1"/>
                        </a:solidFill>
                        <a:latin typeface="DINOT-Regular"/>
                        <a:ea typeface="+mn-ea"/>
                        <a:cs typeface="+mn-cs"/>
                      </a:endParaRPr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 smtClean="0"/>
                    </a:p>
                    <a:p>
                      <a:endParaRPr lang="pt-PT" sz="1700" dirty="0"/>
                    </a:p>
                  </a:txBody>
                  <a:tcPr marL="85725" marR="85725" marT="42863" marB="428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0239" y="1979811"/>
            <a:ext cx="373820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>
                <a:solidFill>
                  <a:schemeClr val="dk1"/>
                </a:solidFill>
              </a:rPr>
              <a:t>br</a:t>
            </a:r>
            <a:endParaRPr lang="pt-PT" sz="1688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39" y="2468243"/>
            <a:ext cx="561179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/>
              <a:t>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193" y="2946236"/>
            <a:ext cx="405880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/>
              <a:t>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194" y="3434669"/>
            <a:ext cx="519694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edu</a:t>
            </a:r>
            <a:endParaRPr lang="pt-PT" sz="1688" dirty="0"/>
          </a:p>
        </p:txBody>
      </p:sp>
      <p:sp>
        <p:nvSpPr>
          <p:cNvPr id="11" name="Rectangle 10"/>
          <p:cNvSpPr/>
          <p:nvPr/>
        </p:nvSpPr>
        <p:spPr>
          <a:xfrm>
            <a:off x="394171" y="3894115"/>
            <a:ext cx="377026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88" dirty="0" err="1"/>
              <a:t>es</a:t>
            </a:r>
            <a:endParaRPr lang="pt-PT" sz="1688" dirty="0"/>
          </a:p>
        </p:txBody>
      </p:sp>
      <p:sp>
        <p:nvSpPr>
          <p:cNvPr id="12" name="Rectangle 11"/>
          <p:cNvSpPr/>
          <p:nvPr/>
        </p:nvSpPr>
        <p:spPr>
          <a:xfrm>
            <a:off x="406194" y="4376294"/>
            <a:ext cx="434157" cy="3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688" dirty="0">
                <a:solidFill>
                  <a:schemeClr val="dk1"/>
                </a:solidFill>
              </a:rPr>
              <a:t>eu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36622" y="4295986"/>
            <a:ext cx="1824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dirty="0"/>
              <a:t>Instituições da União Europeia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4786" y="3882531"/>
            <a:ext cx="925253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/>
              <a:t>Espanha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0674" y="3306311"/>
            <a:ext cx="18585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dirty="0"/>
              <a:t>Instituições de ensino</a:t>
            </a:r>
          </a:p>
          <a:p>
            <a:r>
              <a:rPr lang="pt-PT" sz="1500" dirty="0"/>
              <a:t>superior dos EUA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7259" y="2920578"/>
            <a:ext cx="1075936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Alemanha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65525" y="2459316"/>
            <a:ext cx="1061573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Comercial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79902" y="1999699"/>
            <a:ext cx="661143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Brasil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1845" y="1999699"/>
            <a:ext cx="325730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>
                <a:solidFill>
                  <a:schemeClr val="dk1"/>
                </a:solidFill>
              </a:rPr>
              <a:t>fr</a:t>
            </a:r>
            <a:endParaRPr lang="pt-PT" sz="1688" dirty="0"/>
          </a:p>
        </p:txBody>
      </p:sp>
      <p:sp>
        <p:nvSpPr>
          <p:cNvPr id="20" name="Rectangle 19"/>
          <p:cNvSpPr/>
          <p:nvPr/>
        </p:nvSpPr>
        <p:spPr>
          <a:xfrm>
            <a:off x="3797057" y="2467033"/>
            <a:ext cx="496418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gov</a:t>
            </a:r>
            <a:endParaRPr lang="pt-PT" sz="1688" dirty="0"/>
          </a:p>
        </p:txBody>
      </p:sp>
      <p:sp>
        <p:nvSpPr>
          <p:cNvPr id="21" name="Rectangle 20"/>
          <p:cNvSpPr/>
          <p:nvPr/>
        </p:nvSpPr>
        <p:spPr>
          <a:xfrm>
            <a:off x="3827670" y="2946236"/>
            <a:ext cx="306494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it</a:t>
            </a:r>
            <a:endParaRPr lang="pt-PT" sz="1688" dirty="0"/>
          </a:p>
        </p:txBody>
      </p:sp>
      <p:sp>
        <p:nvSpPr>
          <p:cNvPr id="22" name="Rectangle 21"/>
          <p:cNvSpPr/>
          <p:nvPr/>
        </p:nvSpPr>
        <p:spPr>
          <a:xfrm>
            <a:off x="3820080" y="3382722"/>
            <a:ext cx="473463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org</a:t>
            </a:r>
            <a:endParaRPr lang="pt-PT" sz="1688" dirty="0"/>
          </a:p>
        </p:txBody>
      </p:sp>
      <p:sp>
        <p:nvSpPr>
          <p:cNvPr id="23" name="Rectangle 22"/>
          <p:cNvSpPr/>
          <p:nvPr/>
        </p:nvSpPr>
        <p:spPr>
          <a:xfrm>
            <a:off x="3827670" y="3894115"/>
            <a:ext cx="369653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pt</a:t>
            </a:r>
            <a:endParaRPr lang="pt-PT" sz="1688" dirty="0"/>
          </a:p>
        </p:txBody>
      </p:sp>
      <p:sp>
        <p:nvSpPr>
          <p:cNvPr id="24" name="Rectangle 23"/>
          <p:cNvSpPr/>
          <p:nvPr/>
        </p:nvSpPr>
        <p:spPr>
          <a:xfrm>
            <a:off x="3801159" y="4392957"/>
            <a:ext cx="396262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 err="1"/>
              <a:t>uk</a:t>
            </a:r>
            <a:endParaRPr lang="pt-PT" sz="1688" dirty="0"/>
          </a:p>
        </p:txBody>
      </p:sp>
      <p:sp>
        <p:nvSpPr>
          <p:cNvPr id="25" name="Rectangle 24"/>
          <p:cNvSpPr/>
          <p:nvPr/>
        </p:nvSpPr>
        <p:spPr>
          <a:xfrm>
            <a:off x="5431826" y="4392957"/>
            <a:ext cx="1262910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88" dirty="0">
                <a:solidFill>
                  <a:schemeClr val="dk1"/>
                </a:solidFill>
              </a:rPr>
              <a:t>Reino Unido</a:t>
            </a:r>
            <a:endParaRPr lang="pt-PT" sz="1688" dirty="0"/>
          </a:p>
        </p:txBody>
      </p:sp>
      <p:sp>
        <p:nvSpPr>
          <p:cNvPr id="26" name="Rectangle 25"/>
          <p:cNvSpPr/>
          <p:nvPr/>
        </p:nvSpPr>
        <p:spPr>
          <a:xfrm>
            <a:off x="5433478" y="3896358"/>
            <a:ext cx="920060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Portugal</a:t>
            </a:r>
            <a:endParaRPr lang="pt-PT" sz="1688" dirty="0"/>
          </a:p>
        </p:txBody>
      </p:sp>
      <p:sp>
        <p:nvSpPr>
          <p:cNvPr id="27" name="Rectangle 26"/>
          <p:cNvSpPr/>
          <p:nvPr/>
        </p:nvSpPr>
        <p:spPr>
          <a:xfrm>
            <a:off x="5405037" y="3294479"/>
            <a:ext cx="1770975" cy="5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94" dirty="0">
                <a:solidFill>
                  <a:schemeClr val="dk1"/>
                </a:solidFill>
              </a:rPr>
              <a:t>Organizações sem fins lucrativos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1827" y="2963567"/>
            <a:ext cx="616451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Itália</a:t>
            </a:r>
            <a:endParaRPr lang="pt-PT" sz="1688" dirty="0"/>
          </a:p>
        </p:txBody>
      </p:sp>
      <p:sp>
        <p:nvSpPr>
          <p:cNvPr id="29" name="Rectangle 28"/>
          <p:cNvSpPr/>
          <p:nvPr/>
        </p:nvSpPr>
        <p:spPr>
          <a:xfrm>
            <a:off x="5402423" y="2352841"/>
            <a:ext cx="1598702" cy="58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94" dirty="0">
                <a:solidFill>
                  <a:schemeClr val="dk1"/>
                </a:solidFill>
              </a:rPr>
              <a:t>Instituições</a:t>
            </a:r>
          </a:p>
          <a:p>
            <a:r>
              <a:rPr lang="pt-PT" sz="1594" dirty="0">
                <a:solidFill>
                  <a:schemeClr val="dk1"/>
                </a:solidFill>
              </a:rPr>
              <a:t>governamentais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05037" y="1989909"/>
            <a:ext cx="766748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88" dirty="0">
                <a:solidFill>
                  <a:schemeClr val="dk1"/>
                </a:solidFill>
              </a:rPr>
              <a:t>França</a:t>
            </a:r>
            <a:endParaRPr lang="pt-PT" sz="1688" dirty="0"/>
          </a:p>
        </p:txBody>
      </p:sp>
    </p:spTree>
    <p:extLst>
      <p:ext uri="{BB962C8B-B14F-4D97-AF65-F5344CB8AC3E}">
        <p14:creationId xmlns:p14="http://schemas.microsoft.com/office/powerpoint/2010/main" val="38497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39895" y="2487248"/>
            <a:ext cx="46991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Programas que permitem aceder à Internet e nela “navegar</a:t>
            </a:r>
            <a:r>
              <a:rPr lang="pt-PT" sz="2000" dirty="0" smtClean="0"/>
              <a:t>”. </a:t>
            </a:r>
            <a:r>
              <a:rPr lang="pt-PT" sz="2000" dirty="0"/>
              <a:t>T</a:t>
            </a:r>
            <a:r>
              <a:rPr lang="pt-PT" sz="2000" dirty="0" smtClean="0"/>
              <a:t>êm </a:t>
            </a:r>
            <a:r>
              <a:rPr lang="pt-PT" sz="2000" dirty="0"/>
              <a:t>de estar instalados nos computadores, </a:t>
            </a:r>
            <a:r>
              <a:rPr lang="pt-PT" sz="2000" i="1" dirty="0" err="1"/>
              <a:t>tablets</a:t>
            </a:r>
            <a:r>
              <a:rPr lang="pt-PT" sz="2000" i="1" dirty="0"/>
              <a:t> </a:t>
            </a:r>
            <a:r>
              <a:rPr lang="pt-PT" sz="2000" dirty="0"/>
              <a:t>e </a:t>
            </a:r>
            <a:r>
              <a:rPr lang="pt-PT" sz="2000" i="1" dirty="0" err="1"/>
              <a:t>smartphones</a:t>
            </a:r>
            <a:r>
              <a:rPr lang="pt-PT" sz="2000" i="1" dirty="0"/>
              <a:t> </a:t>
            </a:r>
            <a:r>
              <a:rPr lang="pt-PT" sz="2000" dirty="0"/>
              <a:t>e, dependendo do sistema operativo, existem diversas opções.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00" y="900000"/>
            <a:ext cx="71997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4800" b="1" dirty="0"/>
              <a:t>Funcionalidades genéricas dos </a:t>
            </a:r>
            <a:r>
              <a:rPr lang="pt-PT" sz="4800" b="1" i="1" dirty="0"/>
              <a:t>browsers</a:t>
            </a:r>
            <a:r>
              <a:rPr lang="pt-PT" sz="4800" b="1" dirty="0"/>
              <a:t>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78" y="530107"/>
            <a:ext cx="36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pt-PT" sz="1000" dirty="0"/>
          </a:p>
        </p:txBody>
      </p:sp>
      <p:sp>
        <p:nvSpPr>
          <p:cNvPr id="13" name="Retângulo 12"/>
          <p:cNvSpPr/>
          <p:nvPr/>
        </p:nvSpPr>
        <p:spPr>
          <a:xfrm>
            <a:off x="653233" y="2909950"/>
            <a:ext cx="2491025" cy="785813"/>
          </a:xfrm>
          <a:prstGeom prst="rect">
            <a:avLst/>
          </a:prstGeom>
          <a:solidFill>
            <a:srgbClr val="677AC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Browser</a:t>
            </a:r>
            <a:endParaRPr lang="pt-PT" sz="3600" i="1" dirty="0"/>
          </a:p>
        </p:txBody>
      </p:sp>
      <p:sp>
        <p:nvSpPr>
          <p:cNvPr id="14" name="Retângulo 13"/>
          <p:cNvSpPr/>
          <p:nvPr/>
        </p:nvSpPr>
        <p:spPr>
          <a:xfrm>
            <a:off x="7634494" y="4990305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800" dirty="0" smtClean="0">
                <a:solidFill>
                  <a:srgbClr val="000000"/>
                </a:solidFill>
                <a:latin typeface="DINOT-Regular"/>
              </a:rPr>
              <a:t> </a:t>
            </a:r>
            <a:endParaRPr lang="pt-PT" sz="4800" dirty="0"/>
          </a:p>
        </p:txBody>
      </p:sp>
      <p:sp>
        <p:nvSpPr>
          <p:cNvPr id="11" name="Seta para baixo 10"/>
          <p:cNvSpPr/>
          <p:nvPr/>
        </p:nvSpPr>
        <p:spPr>
          <a:xfrm rot="16200000">
            <a:off x="3406333" y="3019277"/>
            <a:ext cx="471487" cy="567159"/>
          </a:xfrm>
          <a:prstGeom prst="downArrow">
            <a:avLst/>
          </a:prstGeom>
          <a:solidFill>
            <a:srgbClr val="677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15" y="4046237"/>
            <a:ext cx="6771167" cy="27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086" y="733004"/>
            <a:ext cx="8100025" cy="1083329"/>
          </a:xfrm>
          <a:ln/>
        </p:spPr>
        <p:txBody>
          <a:bodyPr>
            <a:normAutofit/>
          </a:bodyPr>
          <a:lstStyle/>
          <a:p>
            <a:r>
              <a:rPr lang="pt-PT" sz="2250" dirty="0"/>
              <a:t>FUNCIONALIDADES DE UM BROWSER </a:t>
            </a:r>
            <a:endParaRPr lang="pt-PT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0289" y="1960712"/>
            <a:ext cx="8215822" cy="1518919"/>
          </a:xfrm>
          <a:prstGeom prst="rect">
            <a:avLst/>
          </a:prstGeom>
        </p:spPr>
        <p:txBody>
          <a:bodyPr vert="horz" lIns="64294" tIns="32147" rIns="64294" bIns="32147" rtlCol="0" anchor="ctr">
            <a:norm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109" dirty="0"/>
              <a:t>Ao abrir, o </a:t>
            </a:r>
            <a:r>
              <a:rPr lang="pt-PT" sz="2109" i="1" dirty="0"/>
              <a:t>browser </a:t>
            </a:r>
            <a:r>
              <a:rPr lang="pt-PT" sz="2109" dirty="0"/>
              <a:t>surge com uma página em branco ou com uma página pré-definida. Essa página, denominada página inicial ou </a:t>
            </a:r>
            <a:r>
              <a:rPr lang="pt-PT" sz="2109" i="1" dirty="0"/>
              <a:t>homepage</a:t>
            </a:r>
            <a:r>
              <a:rPr lang="pt-PT" sz="2109" dirty="0"/>
              <a:t>, pode facilmente ser definida por ti, utilizando as ferramentas do programa nas opções da Internet.</a:t>
            </a:r>
            <a:endParaRPr lang="pt-PT" sz="2109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15" y="3682154"/>
            <a:ext cx="2664553" cy="26727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4" y="3682153"/>
            <a:ext cx="3237775" cy="26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</TotalTime>
  <Words>820</Words>
  <Application>Microsoft Office PowerPoint</Application>
  <PresentationFormat>Apresentação no Ecrã (4:3)</PresentationFormat>
  <Paragraphs>149</Paragraphs>
  <Slides>19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DINOT-Bold</vt:lpstr>
      <vt:lpstr>DINOT-Regular</vt:lpstr>
      <vt:lpstr>DINOT-RegularItalic</vt:lpstr>
      <vt:lpstr>Wingdings</vt:lpstr>
      <vt:lpstr>Wingdings 2</vt:lpstr>
      <vt:lpstr>Office Theme</vt:lpstr>
      <vt:lpstr>Apresentação do PowerPoint</vt:lpstr>
      <vt:lpstr>Apresentação do PowerPoint</vt:lpstr>
      <vt:lpstr>World Wide Web - WWW</vt:lpstr>
      <vt:lpstr>Apresentação do PowerPoint</vt:lpstr>
      <vt:lpstr>Apresentação do PowerPoint</vt:lpstr>
      <vt:lpstr>Apresentação do PowerPoint</vt:lpstr>
      <vt:lpstr>World Wide Web - WWW</vt:lpstr>
      <vt:lpstr>Apresentação do PowerPoint</vt:lpstr>
      <vt:lpstr>FUNCIONALIDADES DE UM BROWSER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 de Ficheiros – FTP</vt:lpstr>
      <vt:lpstr>Correio eletrónico</vt:lpstr>
      <vt:lpstr>Correio eletrónico</vt:lpstr>
      <vt:lpstr>Correio eletrónico</vt:lpstr>
    </vt:vector>
  </TitlesOfParts>
  <Company>Bloco Grafico, LDA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</dc:title>
  <dc:creator>PraTIC78</dc:creator>
  <cp:lastModifiedBy>Andreia Veloso</cp:lastModifiedBy>
  <cp:revision>100</cp:revision>
  <dcterms:created xsi:type="dcterms:W3CDTF">2013-10-16T15:10:37Z</dcterms:created>
  <dcterms:modified xsi:type="dcterms:W3CDTF">2018-01-31T17:42:29Z</dcterms:modified>
</cp:coreProperties>
</file>