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1688" autoAdjust="0"/>
  </p:normalViewPr>
  <p:slideViewPr>
    <p:cSldViewPr snapToGrid="0">
      <p:cViewPr varScale="1">
        <p:scale>
          <a:sx n="59" d="100"/>
          <a:sy n="59" d="100"/>
        </p:scale>
        <p:origin x="11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354E8-6D7B-4D00-82D7-87F83132FFA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1833B-8547-465F-9445-84B5A997F71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550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Objetivos: 1- Completar a apresentação com imagens</a:t>
            </a:r>
            <a:r>
              <a:rPr lang="pt-PT" baseline="0" dirty="0"/>
              <a:t> que ilustrem cada regra;</a:t>
            </a:r>
          </a:p>
          <a:p>
            <a:r>
              <a:rPr lang="pt-PT" baseline="0" dirty="0"/>
              <a:t>                 2- Personalizar o documento com formatações (estrutura) e </a:t>
            </a:r>
            <a:r>
              <a:rPr lang="pt-PT" baseline="0"/>
              <a:t>alterar o tipo </a:t>
            </a:r>
            <a:r>
              <a:rPr lang="pt-PT" baseline="0" dirty="0"/>
              <a:t>e tamanho das letras;</a:t>
            </a:r>
          </a:p>
          <a:p>
            <a:r>
              <a:rPr lang="pt-PT" dirty="0"/>
              <a:t>                 3-</a:t>
            </a:r>
            <a:r>
              <a:rPr lang="pt-PT" baseline="0" dirty="0"/>
              <a:t> Copiar os problemas causados pela falta de ergonomia do quadro; </a:t>
            </a:r>
          </a:p>
          <a:p>
            <a:r>
              <a:rPr lang="pt-PT" baseline="0" dirty="0"/>
              <a:t>                 4 – Identificar o trabalho.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1833B-8547-465F-9445-84B5A997F71E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1683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492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156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9973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3627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903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629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60162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49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143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520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870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D81E2-FED5-447B-864E-FE2677E5664E}" type="datetimeFigureOut">
              <a:rPr lang="pt-PT" smtClean="0"/>
              <a:t>28/10/2019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D8B5E-6D9F-4B23-81A7-4377C07702D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354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REGRAS DE ERGONOMIA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27279" y="63750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756745" y="5728711"/>
            <a:ext cx="10720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Elaborado por:  </a:t>
            </a:r>
          </a:p>
        </p:txBody>
      </p:sp>
    </p:spTree>
    <p:extLst>
      <p:ext uri="{BB962C8B-B14F-4D97-AF65-F5344CB8AC3E}">
        <p14:creationId xmlns:p14="http://schemas.microsoft.com/office/powerpoint/2010/main" val="108454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ERGONOMIA</a:t>
            </a:r>
          </a:p>
        </p:txBody>
      </p:sp>
      <p:sp>
        <p:nvSpPr>
          <p:cNvPr id="5" name="CaixaDeTexto 3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1426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400"/>
              </a:lnSpc>
            </a:pPr>
            <a:r>
              <a:rPr lang="pt-PT" sz="4000" b="1" dirty="0">
                <a:cs typeface="Arial" panose="020B0604020202020204" pitchFamily="34" charset="0"/>
              </a:rPr>
              <a:t>Ciência que estuda o modo como as pessoas trabalham, contribuindo para que o façam de forma eficiente, segura e confortável.</a:t>
            </a:r>
          </a:p>
        </p:txBody>
      </p:sp>
      <p:pic>
        <p:nvPicPr>
          <p:cNvPr id="6" name="Picture 2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782" y="3915490"/>
            <a:ext cx="3549100" cy="229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20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1- </a:t>
            </a:r>
            <a:r>
              <a:rPr lang="pt-PT" b="1" dirty="0">
                <a:cs typeface="Arial" panose="020B0604020202020204" pitchFamily="34" charset="0"/>
              </a:rPr>
              <a:t>Usar uma cadeira com suporte de costas;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797873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cs typeface="Arial" panose="020B0604020202020204" pitchFamily="34" charset="0"/>
              </a:rPr>
              <a:t>2- Sentar de frente para o monitor;</a:t>
            </a:r>
            <a:br>
              <a:rPr lang="pt-PT" b="1" dirty="0">
                <a:cs typeface="Arial" panose="020B0604020202020204" pitchFamily="34" charset="0"/>
              </a:rPr>
            </a:b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335398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PT" b="1" dirty="0">
                <a:cs typeface="Arial" panose="020B0604020202020204" pitchFamily="34" charset="0"/>
              </a:rPr>
              <a:t>3- Posicionar o limite superior do ecrã à altura dos olhos;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981637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PT" b="1" dirty="0">
                <a:cs typeface="Arial" panose="020B0604020202020204" pitchFamily="34" charset="0"/>
              </a:rPr>
              <a:t>4-Manter os pulsos direitos ao utilizar o teclado; 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476540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>
                <a:cs typeface="Arial" panose="020B0604020202020204" pitchFamily="34" charset="0"/>
              </a:rPr>
              <a:t>5- Manter os pés apoiados no chão ou num suporte apropriado;</a:t>
            </a:r>
          </a:p>
        </p:txBody>
      </p:sp>
    </p:spTree>
    <p:extLst>
      <p:ext uri="{BB962C8B-B14F-4D97-AF65-F5344CB8AC3E}">
        <p14:creationId xmlns:p14="http://schemas.microsoft.com/office/powerpoint/2010/main" val="223689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PT" b="1" dirty="0">
                <a:cs typeface="Arial" panose="020B0604020202020204" pitchFamily="34" charset="0"/>
              </a:rPr>
              <a:t>6-Iluminar convenientemente a área de trabalho.</a:t>
            </a:r>
          </a:p>
        </p:txBody>
      </p:sp>
    </p:spTree>
    <p:extLst>
      <p:ext uri="{BB962C8B-B14F-4D97-AF65-F5344CB8AC3E}">
        <p14:creationId xmlns:p14="http://schemas.microsoft.com/office/powerpoint/2010/main" val="2525258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>
                <a:cs typeface="Arial" panose="020B0604020202020204" pitchFamily="34" charset="0"/>
              </a:rPr>
              <a:t>PROBLEMAS DEVIDO À FALTA DE ERGONOMIA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01600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146</Words>
  <Application>Microsoft Office PowerPoint</Application>
  <PresentationFormat>Ecrã Panorâmico</PresentationFormat>
  <Paragraphs>16</Paragraphs>
  <Slides>9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REGRAS DE ERGONOMIA</vt:lpstr>
      <vt:lpstr>ERGONOMIA</vt:lpstr>
      <vt:lpstr>1- Usar uma cadeira com suporte de costas;</vt:lpstr>
      <vt:lpstr>2- Sentar de frente para o monitor; </vt:lpstr>
      <vt:lpstr>3- Posicionar o limite superior do ecrã à altura dos olhos;</vt:lpstr>
      <vt:lpstr>4-Manter os pulsos direitos ao utilizar o teclado; </vt:lpstr>
      <vt:lpstr>5- Manter os pés apoiados no chão ou num suporte apropriado;</vt:lpstr>
      <vt:lpstr>6-Iluminar convenientemente a área de trabalho.</vt:lpstr>
      <vt:lpstr>PROBLEMAS DEVIDO À FALTA DE ERGONOMIA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Regras de Ergonomia</dc:title>
  <dc:creator>Andreia Veloso</dc:creator>
  <cp:lastModifiedBy>Andreia Veloso</cp:lastModifiedBy>
  <cp:revision>4</cp:revision>
  <dcterms:created xsi:type="dcterms:W3CDTF">2017-10-10T11:03:57Z</dcterms:created>
  <dcterms:modified xsi:type="dcterms:W3CDTF">2019-10-28T13:29:08Z</dcterms:modified>
</cp:coreProperties>
</file>